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slides/slide19.xml" ContentType="application/vnd.openxmlformats-officedocument.presentationml.slide+xml"/>
  <Override PartName="/ppt/notesSlides/notesSlide3.xml" ContentType="application/vnd.openxmlformats-officedocument.presentationml.notesSlide+xml"/>
  <Override PartName="/ppt/slides/slide18.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Layouts/slideLayout9.xml" ContentType="application/vnd.openxmlformats-officedocument.presentationml.slideLayout+xml"/>
  <Override PartName="/ppt/slides/slide1.xml" ContentType="application/vnd.openxmlformats-officedocument.presentationml.slide+xml"/>
  <Override PartName="/ppt/slideLayouts/slideLayout8.xml" ContentType="application/vnd.openxmlformats-officedocument.presentationml.slideLayout+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s/slide9.xml" ContentType="application/vnd.openxmlformats-officedocument.presentationml.slide+xml"/>
  <Override PartName="/ppt/slideLayouts/slideLayout2.xml" ContentType="application/vnd.openxmlformats-officedocument.presentationml.slideLayout+xml"/>
  <Override PartName="/ppt/slides/slide5.xml" ContentType="application/vnd.openxmlformats-officedocument.presentationml.slide+xml"/>
  <Override PartName="/ppt/slides/slide15.xml" ContentType="application/vnd.openxmlformats-officedocument.presentationml.slide+xml"/>
  <Override PartName="/ppt/slides/slide1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s/slide14.xml" ContentType="application/vnd.openxmlformats-officedocument.presentationml.slide+xml"/>
  <Override PartName="/ppt/slideMasters/slideMaster1.xml" ContentType="application/vnd.openxmlformats-officedocument.presentationml.slideMaster+xml"/>
  <Override PartName="/ppt/theme/theme2.xml" ContentType="application/vnd.openxmlformats-officedocument.theme+xml"/>
  <Override PartName="/ppt/slideLayouts/slideLayout11.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Override PartName="/ppt/slides/slide16.xml" ContentType="application/vnd.openxmlformats-officedocument.presentationml.slide+xml"/>
  <Override PartName="/ppt/slideLayouts/slideLayout1.xml" ContentType="application/vnd.openxmlformats-officedocument.presentationml.slideLayout+xml"/>
  <Override PartName="/ppt/slides/slide2.xml" ContentType="application/vnd.openxmlformats-officedocument.presentationml.slide+xml"/>
  <Override PartName="/ppt/viewProps.xml" ContentType="application/vnd.openxmlformats-officedocument.presentationml.viewProps+xml"/>
  <Override PartName="/ppt/slideLayouts/slideLayout6.xml" ContentType="application/vnd.openxmlformats-officedocument.presentationml.slideLayout+xml"/>
  <Override PartName="/ppt/presProps.xml" ContentType="application/vnd.openxmlformats-officedocument.presentationml.presProps+xml"/>
  <Override PartName="/ppt/slideLayouts/slideLayout5.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p:sldMasterIdLst>
    <p:sldMasterId id="2147483648" r:id="rId1"/>
  </p:sldMasterIdLst>
  <p:notesMasterIdLst>
    <p:notesMasterId r:id="rId25"/>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Lst>
  <p:sldSz cx="12192000" cy="6858000"/>
  <p:notesSz cx="12192000" cy="6858000"/>
  <p:defaultTextStyle>
    <a:defPPr>
      <a:defRPr lang="de-DE"/>
    </a:defPPr>
    <a:lvl1pPr marL="0" algn="l"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36" y="-90"/>
      </p:cViewPr>
      <p:guideLst>
        <p:guide pos="2160" orient="horz"/>
        <p:guide pos="2880"/>
      </p:guideLst>
    </p:cSldViewPr>
  </p:slideViewPr>
  <p:notesTextViewPr>
    <p:cViewPr>
      <p:scale>
        <a:sx n="100" d="100"/>
        <a:sy n="100" d="100"/>
      </p:scale>
      <p:origin x="0" y="0"/>
    </p:cViewPr>
  </p:notesText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notesMaster" Target="notesMasters/notesMaster1.xml"/><Relationship Id="rId26" Type="http://schemas.openxmlformats.org/officeDocument/2006/relationships/presProps" Target="presProps.xml" /><Relationship Id="rId27" Type="http://schemas.openxmlformats.org/officeDocument/2006/relationships/tableStyles" Target="tableStyles.xml" /><Relationship Id="rId28"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hidden="0"/>
        <p:cNvGrpSpPr/>
        <p:nvPr isPhoto="0" userDrawn="0"/>
      </p:nvGrpSpPr>
      <p:grpSpPr bwMode="auto">
        <a:xfrm>
          <a:off x="0" y="0"/>
          <a:ext cx="0" cy="0"/>
          <a:chOff x="0" y="0"/>
          <a:chExt cx="0" cy="0"/>
        </a:xfrm>
      </p:grpSpPr>
      <p:sp>
        <p:nvSpPr>
          <p:cNvPr id="2" name="Header Placeholder 1" hidden="0"/>
          <p:cNvSpPr>
            <a:spLocks noGrp="1"/>
          </p:cNvSpPr>
          <p:nvPr isPhoto="0" userDrawn="0">
            <p:ph type="hdr" sz="quarter" hasCustomPrompt="0"/>
          </p:nvPr>
        </p:nvSpPr>
        <p:spPr bwMode="auto">
          <a:xfrm>
            <a:off x="0" y="0"/>
            <a:ext cx="2971800" cy="458788"/>
          </a:xfrm>
          <a:prstGeom prst="rect">
            <a:avLst/>
          </a:prstGeom>
        </p:spPr>
        <p:txBody>
          <a:bodyPr vert="horz" lIns="91440" tIns="45720" rIns="91440" bIns="45720" rtlCol="0" anchor="ctr"/>
          <a:lstStyle>
            <a:lvl1pPr algn="l">
              <a:defRPr sz="1200"/>
            </a:lvl1pPr>
          </a:lstStyle>
          <a:p>
            <a:pPr>
              <a:defRPr/>
            </a:pPr>
            <a:endParaRPr/>
          </a:p>
        </p:txBody>
      </p:sp>
      <p:sp>
        <p:nvSpPr>
          <p:cNvPr id="3" name="Date Placeholder 2" hidden="0"/>
          <p:cNvSpPr>
            <a:spLocks noGrp="1"/>
          </p:cNvSpPr>
          <p:nvPr isPhoto="0" userDrawn="0">
            <p:ph type="dt" idx="2" hasCustomPrompt="0"/>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3" name="Date Placeholder 2" hidden="0"/>
          <p:cNvSpPr>
            <a:spLocks noGrp="1"/>
          </p:cNvSpPr>
          <p:nvPr isPhoto="0" userDrawn="0">
            <p:ph type="dt" idx="3" hasCustomPrompt="0"/>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5" name="Notes Placeholder 4" hidden="0"/>
          <p:cNvSpPr>
            <a:spLocks noGrp="1"/>
          </p:cNvSpPr>
          <p:nvPr isPhoto="0" userDrawn="0">
            <p:ph type="body" sz="quarter" idx="1" hasCustomPrompt="0"/>
          </p:nvPr>
        </p:nvSpPr>
        <p:spPr bwMode="auto">
          <a:xfrm>
            <a:off x="685800" y="4400550"/>
            <a:ext cx="5486400" cy="3600450"/>
          </a:xfrm>
          <a:prstGeom prst="rect">
            <a:avLst/>
          </a:prstGeom>
        </p:spPr>
        <p:txBody>
          <a:bodyPr vert="horz" lIns="91440" tIns="45720" rIns="91440" bIns="45720" rtlCol="0" anchor="ctr"/>
          <a:lstStyle/>
          <a:p>
            <a:pPr>
              <a:defRPr/>
            </a:pPr>
            <a:endParaRPr/>
          </a:p>
        </p:txBody>
      </p:sp>
      <p:sp>
        <p:nvSpPr>
          <p:cNvPr id="6" name="Footer Placeholder 5" hidden="0"/>
          <p:cNvSpPr>
            <a:spLocks noGrp="1"/>
          </p:cNvSpPr>
          <p:nvPr isPhoto="0" userDrawn="0">
            <p:ph type="ftr" sz="quarter" idx="4" hasCustomPrompt="0"/>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a:p>
        </p:txBody>
      </p:sp>
      <p:sp>
        <p:nvSpPr>
          <p:cNvPr id="7" name="Slide Number Placeholder 6" hidden="0"/>
          <p:cNvSpPr>
            <a:spLocks noGrp="1"/>
          </p:cNvSpPr>
          <p:nvPr isPhoto="0" userDrawn="0">
            <p:ph type="sldNum" sz="quarter" idx="10" hasCustomPrompt="0"/>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endParaRPr/>
          </a:p>
        </p:txBody>
      </p:sp>
    </p:spTree>
  </p:cSld>
  <p:clrMap accent1="accent1" accent2="accent2" accent3="accent3" accent4="accent4" accent5="accent5" accent6="accent6" bg1="lt1" bg2="lt2" folHlink="folHlink" hlink="hlink" tx1="dk1" tx2="dk2"/>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a:t>Herr Prf. Dr. Steffen, Alex, hallo und herzlich Willkommen zur Präsentation meiner Arbeit über das Thema DSL-getriebene Generation von Nutzerdokumentationen für Webanwendungen.</a:t>
            </a:r>
            <a:endParaRPr/>
          </a:p>
          <a:p>
            <a:pPr>
              <a:defRPr/>
            </a:pPr>
            <a:r>
              <a:rPr/>
              <a:t>Es war spannend an dem Thema arbeiten zu dürfen, und ich freue mich euch die Ergebnisse vorstellen zu können.</a:t>
            </a:r>
            <a:endParaRPr/>
          </a:p>
          <a:p>
            <a:pPr>
              <a:defRPr/>
            </a:pPr>
            <a:endParaRPr/>
          </a:p>
          <a:p>
            <a:pPr>
              <a:defRPr/>
            </a:pPr>
            <a:endParaRPr lang="de-DE" sz="1200" b="0" i="0" u="none" strike="noStrike" cap="none" spc="0">
              <a:solidFill>
                <a:schemeClr val="tx1"/>
              </a:solidFill>
              <a:latin typeface="Palatino Linotype"/>
              <a:ea typeface="Palatino Linotype"/>
              <a:cs typeface="Palatino Linotype"/>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lang="de-DE" sz="1200" b="0" i="0" u="none" strike="noStrike" cap="none" spc="0">
                <a:solidFill>
                  <a:schemeClr val="tx1"/>
                </a:solidFill>
                <a:latin typeface="Palatino Linotype"/>
                <a:ea typeface="Palatino Linotype"/>
                <a:cs typeface="Palatino Linotype"/>
              </a:rPr>
              <a:t>- Was hast du für die Demo geplant? Ich hoffe, du gehst da detailliert auf die ganzen Features deiner Sprachen ein: Primereferenzen, Verschachtelung, Enablen/Disablen von Screenshots, Checks etc.</a:t>
            </a:r>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lang="de-DE" sz="1200" b="0" i="0" u="none" strike="noStrike" cap="none" spc="0">
                <a:solidFill>
                  <a:schemeClr val="tx1"/>
                </a:solidFill>
                <a:latin typeface="Palatino Linotype"/>
                <a:ea typeface="Palatino Linotype"/>
                <a:cs typeface="Palatino Linotype"/>
              </a:rPr>
              <a:t>- Folie 16: Da fehlt noch das Fazit aus deiner Evaluierung bzw. Bewertung deines Tools gemessen an dem, was du damit gemacht hast.</a:t>
            </a:r>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a:t>Ich werde zusammenfassend bei dieser Präsentation mit der Darstellung der Relevanz von Nutzerdokumentation mit dem Fokus auf Webanwendungen beginnen. Danach kommt eine Einführung in den Gegestand meiner Arbeit, um dann die resultierende Methodik zu erläutern, sowie die Ergebnisse mit eine Demonstration zu zeigen. </a:t>
            </a:r>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a:t>Das Ziel einer Nutzerdokumentation ist es, dem Benutzer es das Erlernen der Bedienung der Anwendung leichter zu machen. Die Erleichterung dieses Lernprozesses kann auf verschiedene Weisen erreicht werden (z.B durch Video, Manuskipte, usw.). </a:t>
            </a:r>
            <a:endParaRPr/>
          </a:p>
          <a:p>
            <a:pPr>
              <a:defRPr/>
            </a:pPr>
            <a:endParaRPr/>
          </a:p>
          <a:p>
            <a:pPr>
              <a:defRPr/>
            </a:pPr>
            <a:r>
              <a:rPr/>
              <a:t>Die Herausforderung beginnt dann, wenn die zu dokumentierende Anwendung regelmäßig große Veränderungen (Updates) erfährt, sowie es der Fall ist bei den vielen Webanwendungen. Besonders Webanwendung </a:t>
            </a:r>
            <a:r>
              <a:rPr lang="en-US" sz="1200" b="0" i="0" u="none" strike="noStrike" cap="none" spc="0">
                <a:solidFill>
                  <a:schemeClr val="tx1"/>
                </a:solidFill>
                <a:latin typeface="+mn-lt"/>
                <a:ea typeface="+mn-ea"/>
                <a:cs typeface="+mn-cs"/>
              </a:rPr>
              <a:t>brauchen </a:t>
            </a:r>
            <a:r>
              <a:rPr/>
              <a:t>keine Zustimmung der Benutzer, um diese Veränderung/Updates durchzuführen. Daher ist es wichtig </a:t>
            </a:r>
            <a:r>
              <a:rPr lang="en-US" sz="1200" b="0" i="0" u="none" strike="noStrike" cap="none" spc="0">
                <a:solidFill>
                  <a:schemeClr val="tx1"/>
                </a:solidFill>
                <a:latin typeface="+mn-lt"/>
                <a:ea typeface="+mn-ea"/>
                <a:cs typeface="+mn-cs"/>
              </a:rPr>
              <a:t>- um die Kontinuität in der Benutzerbarkeit zu waren - </a:t>
            </a:r>
            <a:r>
              <a:rPr/>
              <a:t>dass die Dokumentation diese Änderungen  widerspiegelt. Es entsetht also eine Art Wettrennen zwischen dem Entwicklungsstand der Anwendung und dem aktuellen Informationszustand der Dokumentation. Solange die Anwendung weiterentwickelt wird, sollte die Dokumentation auch mithalten. </a:t>
            </a:r>
            <a:r>
              <a:rPr lang="en-US" sz="1200" b="0" i="0" u="none" strike="noStrike" cap="none" spc="0">
                <a:solidFill>
                  <a:schemeClr val="tx1"/>
                </a:solidFill>
                <a:latin typeface="+mn-lt"/>
                <a:ea typeface="+mn-ea"/>
                <a:cs typeface="+mn-cs"/>
              </a:rPr>
              <a:t>Es wird also klar, dass ein Strategie/Vorgehen nötig ist, um den Informationsinhalt aktuell zu halten.</a:t>
            </a:r>
            <a:endParaRPr lang="en-US" sz="1200" b="0" i="0" u="none" strike="noStrike" cap="none" spc="0">
              <a:solidFill>
                <a:schemeClr val="tx1"/>
              </a:solidFill>
              <a:latin typeface="Palatino Linotype"/>
              <a:ea typeface="Arial"/>
              <a:cs typeface="Arial"/>
            </a:endParaRPr>
          </a:p>
          <a:p>
            <a:pPr>
              <a:defRPr/>
            </a:pPr>
            <a:endParaRPr lang="en-US" sz="1200" b="0" i="0" u="none" strike="noStrike" cap="none" spc="0">
              <a:solidFill>
                <a:schemeClr val="tx1"/>
              </a:solidFill>
              <a:latin typeface="Palatino Linotype"/>
              <a:ea typeface="Arial"/>
              <a:cs typeface="Arial"/>
            </a:endParaRPr>
          </a:p>
          <a:p>
            <a:pPr>
              <a:defRPr/>
            </a:pPr>
            <a:r>
              <a:rPr lang="en-US" sz="1200" b="0" i="0" u="none" strike="noStrike" cap="none" spc="0">
                <a:solidFill>
                  <a:schemeClr val="tx1"/>
                </a:solidFill>
                <a:latin typeface="+mn-lt"/>
                <a:ea typeface="+mn-ea"/>
                <a:cs typeface="+mn-cs"/>
              </a:rPr>
              <a:t>Softwaredokumentation spielt eine wichtige Rolle des Entwicklungsprozesses, indem es dem Benuzter hilft sich schnell mit der Anwendung vertraut zu machen. Dadurch wird die</a:t>
            </a:r>
            <a:r>
              <a:rPr lang="en-US" sz="1200" b="0" i="0" u="none" strike="noStrike" cap="none" spc="0">
                <a:solidFill>
                  <a:schemeClr val="tx1"/>
                </a:solidFill>
                <a:latin typeface="Palatino Linotype"/>
                <a:ea typeface="Arial"/>
                <a:cs typeface="Arial"/>
              </a:rPr>
              <a:t> Nutzbarkeit der Softwareanwendung wird gesteigert, was wiederherum der entwicklenden Firma einen guten Ruf verleiht.</a:t>
            </a:r>
            <a:endParaRPr sz="1200" b="0" i="0" u="none" strike="noStrike" cap="none" spc="0">
              <a:solidFill>
                <a:schemeClr val="tx1"/>
              </a:solidFill>
              <a:latin typeface="Palatino Linotype"/>
              <a:ea typeface="Arial"/>
              <a:cs typeface="Arial"/>
            </a:endParaRPr>
          </a:p>
          <a:p>
            <a:pPr>
              <a:defRPr/>
            </a:pPr>
            <a:endParaRPr sz="1200"/>
          </a:p>
          <a:p>
            <a:pPr>
              <a:defRPr/>
            </a:pPr>
            <a:endParaRPr/>
          </a:p>
          <a:p>
            <a:pPr>
              <a:defRPr/>
            </a:pPr>
            <a:endParaRPr/>
          </a:p>
          <a:p>
            <a:pPr>
              <a:defRPr/>
            </a:pPr>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096167238" name="Slide Image Placeholder 1" hidden="0"/>
          <p:cNvSpPr>
            <a:spLocks noChangeAspect="1" noGrp="1" noRot="1"/>
          </p:cNvSpPr>
          <p:nvPr isPhoto="0" userDrawn="0">
            <p:ph type="sldImg" hasCustomPrompt="0"/>
          </p:nvPr>
        </p:nvSpPr>
        <p:spPr bwMode="auto"/>
      </p:sp>
      <p:sp>
        <p:nvSpPr>
          <p:cNvPr id="1131939084" name="Notes Placeholder 2" hidden="0"/>
          <p:cNvSpPr>
            <a:spLocks noGrp="1"/>
          </p:cNvSpPr>
          <p:nvPr isPhoto="0" userDrawn="0">
            <p:ph type="body" idx="1" hasCustomPrompt="0"/>
          </p:nvPr>
        </p:nvSpPr>
        <p:spPr bwMode="auto"/>
        <p:txBody>
          <a:bodyPr/>
          <a:lstStyle/>
          <a:p>
            <a:pPr>
              <a:defRPr/>
            </a:pPr>
            <a:r>
              <a:rPr lang="en-US" sz="1200" b="0" i="0" u="none" strike="noStrike" cap="none" spc="0">
                <a:solidFill>
                  <a:schemeClr val="tx1"/>
                </a:solidFill>
                <a:latin typeface="Palatino Linotype"/>
                <a:ea typeface="Arial"/>
                <a:cs typeface="Arial"/>
              </a:rPr>
              <a:t>Es ist also insofern relevant, den Entwurf einer nützlichen Dokumentation in den Entwicklungsprozess der Anwendung zu integrieren, da es dem Entwickler ermöglicht,</a:t>
            </a:r>
            <a:r>
              <a:rPr lang="en-US" sz="1200" b="0" i="0" u="none" strike="noStrike" cap="none" spc="0">
                <a:solidFill>
                  <a:schemeClr val="tx1"/>
                </a:solidFill>
                <a:latin typeface="+mn-lt"/>
                <a:ea typeface="+mn-ea"/>
                <a:cs typeface="+mn-cs"/>
              </a:rPr>
              <a:t> dem Endbenutzer das Wissen zu vermittlen, um mit der Anwendung angemessen zu interagieren</a:t>
            </a:r>
            <a:r>
              <a:rPr lang="en-US" sz="1200" b="0" i="0" u="none" strike="noStrike" cap="none" spc="0">
                <a:solidFill>
                  <a:schemeClr val="tx1"/>
                </a:solidFill>
                <a:latin typeface="Palatino Linotype"/>
                <a:ea typeface="Arial"/>
                <a:cs typeface="Arial"/>
              </a:rPr>
              <a:t> </a:t>
            </a:r>
            <a:endParaRPr/>
          </a:p>
          <a:p>
            <a:pPr>
              <a:defRPr/>
            </a:pPr>
            <a:endParaRPr/>
          </a:p>
          <a:p>
            <a:pPr>
              <a:defRPr/>
            </a:pPr>
            <a:r>
              <a:rPr/>
              <a:t>Für eine Webanwendung heißt das, dass das User Interface beschrieben wird und dem Benutzer beigegracht wird, durch die Anwendung zu navigieren. Fehlersituationen und deren Lösungsmöglichkeiten können auch erklärt.</a:t>
            </a:r>
            <a:endParaRPr sz="1200" b="0" i="0" u="none" strike="noStrike" cap="none" spc="0">
              <a:solidFill>
                <a:schemeClr val="tx1"/>
              </a:solidFill>
              <a:latin typeface="Palatino Linotype"/>
              <a:ea typeface="Arial"/>
              <a:cs typeface="Arial"/>
            </a:endParaRPr>
          </a:p>
          <a:p>
            <a:pPr>
              <a:defRPr/>
            </a:pPr>
            <a:endParaRPr sz="1200"/>
          </a:p>
          <a:p>
            <a:pPr>
              <a:defRPr/>
            </a:pPr>
            <a:r>
              <a:rPr lang="en-US" sz="1200" b="0" i="0" u="none" strike="noStrike" cap="none" spc="0">
                <a:solidFill>
                  <a:schemeClr val="tx1"/>
                </a:solidFill>
                <a:latin typeface="+mn-lt"/>
                <a:ea typeface="+mn-ea"/>
                <a:cs typeface="+mn-cs"/>
              </a:rPr>
              <a:t>Es gibt deshalb ISO-Normen, die Empfehlungen ausschreiben, wie die Dokumentation von Softwaren gestaltet werden sollten und welches Vorgehen Informationsmanager adoptieren sollten, um eine zweckvolle Dokumentation erstellen zu können </a:t>
            </a:r>
            <a:r>
              <a:rPr lang="en-US" sz="1200" b="0" i="0" u="none" strike="noStrike" cap="none" spc="0">
                <a:solidFill>
                  <a:schemeClr val="tx1"/>
                </a:solidFill>
                <a:latin typeface="+mn-lt"/>
                <a:ea typeface="+mn-ea"/>
                <a:cs typeface="+mn-cs"/>
              </a:rPr>
              <a:t>(wie z.B. ISO-26514 oder 26511)</a:t>
            </a:r>
            <a:r>
              <a:rPr lang="en-US" sz="1200" b="0" i="0" u="none" strike="noStrike" cap="none" spc="0">
                <a:solidFill>
                  <a:schemeClr val="tx1"/>
                </a:solidFill>
                <a:latin typeface="+mn-lt"/>
                <a:ea typeface="+mn-ea"/>
                <a:cs typeface="+mn-cs"/>
              </a:rPr>
              <a:t>. Prinzipiell muss eine Dokumentation dem Endbenutzer drei wichtige W-Fragen beantworten: warum wurde die Anwendung entwickelt, was kann der Benutzer damit machen (also welche Funktionalitäten bietet die Anwendung an), wie kann der Benutzer das Ziel erreichen.</a:t>
            </a:r>
            <a:endParaRPr sz="1200"/>
          </a:p>
          <a:p>
            <a:pPr>
              <a:defRPr/>
            </a:pPr>
            <a:endParaRPr/>
          </a:p>
          <a:p>
            <a:pPr>
              <a:defRPr/>
            </a:pPr>
            <a:endParaRPr/>
          </a:p>
        </p:txBody>
      </p:sp>
      <p:sp>
        <p:nvSpPr>
          <p:cNvPr id="2930977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a:t>In dieser Arbeit werden die Vorteile der Entwicklung mit Domain-spezifische Sprachen genutzt, um eine Lösung f</a:t>
            </a:r>
            <a:r>
              <a:rPr lang="en-US" sz="1200" b="0" i="0" u="none" strike="noStrike" cap="none" spc="0">
                <a:solidFill>
                  <a:schemeClr val="tx1"/>
                </a:solidFill>
                <a:latin typeface="Palatino Linotype"/>
                <a:ea typeface="Palatino Linotype"/>
                <a:cs typeface="Palatino Linotype"/>
              </a:rPr>
              <a:t>ür die Integration des Designs der Endbenutzerdokumentation in den Anwendungsentwicklungsprozess vorzuschlagen.</a:t>
            </a:r>
            <a:endParaRPr/>
          </a:p>
          <a:p>
            <a:pPr>
              <a:defRPr/>
            </a:pPr>
            <a:endParaRPr/>
          </a:p>
          <a:p>
            <a:pPr>
              <a:defRPr/>
            </a:pPr>
            <a:r>
              <a:rPr/>
              <a:t>Vorteile der model-basierte (DSL-) Lösung: schnelles Entwerfen von Systemmodellen, Modelle abstrahieren und vereinfachen</a:t>
            </a:r>
            <a:endParaRPr/>
          </a:p>
          <a:p>
            <a:pPr>
              <a:defRPr/>
            </a:pPr>
            <a:endParaRPr/>
          </a:p>
          <a:p>
            <a:pPr>
              <a:defRPr/>
            </a:pPr>
            <a:r>
              <a:rPr/>
              <a:t>Das heißt, unser Ziel ist es, ein Werkzeug zu entwicklen, das eine benutzerfreundliche Umbegung anbietet, die auch von Nicht-programmierern verwendet werden kann</a:t>
            </a:r>
            <a:r>
              <a:rPr/>
              <a:t>, um die Dokumentation als Model zu entwerfen und dann zu generieren. Dieses Konzept stammt von der Cinco Meta Tooling Framework.</a:t>
            </a:r>
            <a:endParaRPr/>
          </a:p>
          <a:p>
            <a:pPr>
              <a:defRPr/>
            </a:pPr>
            <a:endParaRPr lang="en-US" sz="1200" b="0" i="0" u="none" strike="noStrike" cap="none" spc="0">
              <a:solidFill>
                <a:schemeClr val="tx1"/>
              </a:solidFill>
              <a:latin typeface="Palatino Linotype"/>
              <a:ea typeface="Palatino Linotype"/>
              <a:cs typeface="Palatino Linotype"/>
            </a:endParaRPr>
          </a:p>
          <a:p>
            <a:pPr>
              <a:defRPr/>
            </a:pPr>
            <a:endParaRPr lang="en-US" sz="1200" b="0" i="0" u="none" strike="noStrike" cap="none" spc="0">
              <a:solidFill>
                <a:schemeClr val="tx1"/>
              </a:solidFill>
              <a:latin typeface="Palatino Linotype"/>
              <a:ea typeface="Palatino Linotype"/>
              <a:cs typeface="Palatino Linotype"/>
            </a:endParaRPr>
          </a:p>
          <a:p>
            <a:pPr>
              <a:defRPr/>
            </a:pPr>
            <a:endParaRPr lang="en-US"/>
          </a:p>
          <a:p>
            <a:pPr>
              <a:defRPr/>
            </a:pPr>
            <a:endParaRPr lang="en-US"/>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306219455" name="Slide Image Placeholder 1" hidden="0"/>
          <p:cNvSpPr>
            <a:spLocks noChangeAspect="1" noGrp="1" noRot="1"/>
          </p:cNvSpPr>
          <p:nvPr isPhoto="0" userDrawn="0">
            <p:ph type="sldImg" hasCustomPrompt="0"/>
          </p:nvPr>
        </p:nvSpPr>
        <p:spPr bwMode="auto"/>
      </p:sp>
      <p:sp>
        <p:nvSpPr>
          <p:cNvPr id="108105005" name="Notes Placeholder 2" hidden="0"/>
          <p:cNvSpPr>
            <a:spLocks noGrp="1"/>
          </p:cNvSpPr>
          <p:nvPr isPhoto="0" userDrawn="0">
            <p:ph type="body" idx="1" hasCustomPrompt="0"/>
          </p:nvPr>
        </p:nvSpPr>
        <p:spPr bwMode="auto"/>
        <p:txBody>
          <a:bodyPr/>
          <a:lstStyle/>
          <a:p>
            <a:pPr>
              <a:defRPr/>
            </a:pPr>
            <a:r>
              <a:rPr/>
              <a:t>In dieser Arbeit werden die Vorteile der Entwicklung mit Domain-spezifische Sprachen genutzt, um eine Lösung f</a:t>
            </a:r>
            <a:r>
              <a:rPr lang="en-US" sz="1200" b="0" i="0" u="none" strike="noStrike" cap="none" spc="0">
                <a:solidFill>
                  <a:schemeClr val="tx1"/>
                </a:solidFill>
                <a:latin typeface="Palatino Linotype"/>
                <a:ea typeface="Palatino Linotype"/>
                <a:cs typeface="Palatino Linotype"/>
              </a:rPr>
              <a:t>ür die Integration des Designs der Endbenutzerdokumentation in den Anwendungsentwicklungsprozess vorzuschlagen.</a:t>
            </a:r>
            <a:endParaRPr/>
          </a:p>
          <a:p>
            <a:pPr>
              <a:defRPr/>
            </a:pPr>
            <a:endParaRPr/>
          </a:p>
          <a:p>
            <a:pPr>
              <a:defRPr/>
            </a:pPr>
            <a:r>
              <a:rPr/>
              <a:t>Vorteile der model-basierte (DSL-) Lösung: schnelles Entwerfen von Systemmodellen, Modelle abstrahieren und vereinfachen</a:t>
            </a:r>
            <a:endParaRPr/>
          </a:p>
          <a:p>
            <a:pPr>
              <a:defRPr/>
            </a:pPr>
            <a:endParaRPr/>
          </a:p>
          <a:p>
            <a:pPr>
              <a:defRPr/>
            </a:pPr>
            <a:r>
              <a:rPr/>
              <a:t>Das heißt, unser Ziel ist es, ein Werkzeug zu entwicklen, das eine benutzerfreundliche Umbegung anbietet, die auch von Nicht-programmierern verwendet werden kann</a:t>
            </a:r>
            <a:r>
              <a:rPr/>
              <a:t>, um die Dokumentation als Model zu entwerfen und dann zu generieren. Dieses Konzept stammt von der Cinco Meta Tooling Framework.</a:t>
            </a:r>
            <a:endParaRPr/>
          </a:p>
          <a:p>
            <a:pPr>
              <a:defRPr/>
            </a:pPr>
            <a:endParaRPr lang="en-US" sz="1200" b="0" i="0" u="none" strike="noStrike" cap="none" spc="0">
              <a:solidFill>
                <a:schemeClr val="tx1"/>
              </a:solidFill>
              <a:latin typeface="Palatino Linotype"/>
              <a:ea typeface="Palatino Linotype"/>
              <a:cs typeface="Palatino Linotype"/>
            </a:endParaRPr>
          </a:p>
          <a:p>
            <a:pPr>
              <a:defRPr/>
            </a:pPr>
            <a:endParaRPr lang="en-US" sz="1200" b="0" i="0" u="none" strike="noStrike" cap="none" spc="0">
              <a:solidFill>
                <a:schemeClr val="tx1"/>
              </a:solidFill>
              <a:latin typeface="Palatino Linotype"/>
              <a:ea typeface="Palatino Linotype"/>
              <a:cs typeface="Palatino Linotype"/>
            </a:endParaRPr>
          </a:p>
          <a:p>
            <a:pPr>
              <a:defRPr/>
            </a:pPr>
            <a:endParaRPr lang="en-US"/>
          </a:p>
          <a:p>
            <a:pPr>
              <a:defRPr/>
            </a:pPr>
            <a:endParaRPr lang="en-US"/>
          </a:p>
        </p:txBody>
      </p:sp>
      <p:sp>
        <p:nvSpPr>
          <p:cNvPr id="481880650"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a:defRPr/>
            </a:pPr>
            <a:r>
              <a:rPr lang="en-US" sz="1200" b="0" i="0" u="none" strike="noStrike" cap="none" spc="0">
                <a:solidFill>
                  <a:schemeClr val="tx1"/>
                </a:solidFill>
                <a:latin typeface="Palatino Linotype"/>
                <a:ea typeface="Palatino Linotype"/>
                <a:cs typeface="Palatino Linotype"/>
              </a:rPr>
              <a:t>Die Framework Cinco SCCE Meta Tooling suite liefert die Basis unserer Arbeit, indem Metasprachen für unsere </a:t>
            </a:r>
            <a:r>
              <a:rPr lang="en-US" sz="1200" b="0" i="0" u="none" strike="noStrike" cap="none" spc="0">
                <a:solidFill>
                  <a:schemeClr val="tx1"/>
                </a:solidFill>
                <a:latin typeface="Palatino Linotype"/>
                <a:ea typeface="Palatino Linotype"/>
                <a:cs typeface="Palatino Linotype"/>
              </a:rPr>
              <a:t>Entwicklung unserer graphischen DSL zu Verfügung gestellt werden.</a:t>
            </a:r>
            <a:r>
              <a:rPr lang="en-US" sz="1200" b="0" i="0" u="none" strike="noStrike" cap="none" spc="0">
                <a:solidFill>
                  <a:schemeClr val="tx1"/>
                </a:solidFill>
                <a:latin typeface="Palatino Linotype"/>
                <a:ea typeface="Palatino Linotype"/>
                <a:cs typeface="Palatino Linotype"/>
              </a:rPr>
              <a:t> Wir benutzen diese Metasprachen um die Spezifikationen unserer Endsprachen zu entwerfen, um dann eine Entwicklungsumgebung zu generien, die einen Entwurf der Dokumentation anhand von graphischen Bausteinen ermöglicht.</a:t>
            </a:r>
            <a:endParaRPr sz="1200" b="0" i="0" u="none" strike="noStrike" cap="none" spc="0">
              <a:solidFill>
                <a:schemeClr val="tx1"/>
              </a:solidFill>
              <a:latin typeface="Palatino Linotype"/>
              <a:ea typeface="Palatino Linotype"/>
              <a:cs typeface="Palatino Linotype"/>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002792847" name="Slide Image Placeholder 1" hidden="0"/>
          <p:cNvSpPr>
            <a:spLocks noChangeAspect="1" noGrp="1" noRot="1"/>
          </p:cNvSpPr>
          <p:nvPr isPhoto="0" userDrawn="0">
            <p:ph type="sldImg" hasCustomPrompt="0"/>
          </p:nvPr>
        </p:nvSpPr>
        <p:spPr bwMode="auto"/>
      </p:sp>
      <p:sp>
        <p:nvSpPr>
          <p:cNvPr id="781609919" name="Notes Placeholder 2" hidden="0"/>
          <p:cNvSpPr>
            <a:spLocks noGrp="1"/>
          </p:cNvSpPr>
          <p:nvPr isPhoto="0" userDrawn="0">
            <p:ph type="body" idx="1" hasCustomPrompt="0"/>
          </p:nvPr>
        </p:nvSpPr>
        <p:spPr bwMode="auto"/>
        <p:txBody>
          <a:bodyPr/>
          <a:lstStyle/>
          <a:p>
            <a:pPr>
              <a:defRPr/>
            </a:pPr>
            <a:r>
              <a:rPr/>
              <a:t>Die Verwendung externer Technologie ist insofern</a:t>
            </a:r>
            <a:endParaRPr/>
          </a:p>
          <a:p>
            <a:pPr>
              <a:defRPr/>
            </a:pPr>
            <a:endParaRPr/>
          </a:p>
        </p:txBody>
      </p:sp>
      <p:sp>
        <p:nvSpPr>
          <p:cNvPr id="1255829888"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782610789" name="Slide Image Placeholder 1" hidden="0"/>
          <p:cNvSpPr>
            <a:spLocks noChangeAspect="1" noGrp="1" noRot="1"/>
          </p:cNvSpPr>
          <p:nvPr isPhoto="0" userDrawn="0">
            <p:ph type="sldImg" hasCustomPrompt="0"/>
          </p:nvPr>
        </p:nvSpPr>
        <p:spPr bwMode="auto"/>
      </p:sp>
      <p:sp>
        <p:nvSpPr>
          <p:cNvPr id="882455537" name="Notes Placeholder 2" hidden="0"/>
          <p:cNvSpPr>
            <a:spLocks noGrp="1"/>
          </p:cNvSpPr>
          <p:nvPr isPhoto="0" userDrawn="0">
            <p:ph type="body" idx="1" hasCustomPrompt="0"/>
          </p:nvPr>
        </p:nvSpPr>
        <p:spPr bwMode="auto"/>
        <p:txBody>
          <a:bodyPr/>
          <a:lstStyle/>
          <a:p>
            <a:pPr>
              <a:defRPr/>
            </a:pPr>
            <a:r>
              <a:rPr lang="de-DE" sz="1200" b="0" i="0" u="none" strike="noStrike" cap="none" spc="0">
                <a:solidFill>
                  <a:schemeClr val="tx1"/>
                </a:solidFill>
                <a:latin typeface="Palatino Linotype"/>
                <a:ea typeface="Palatino Linotype"/>
                <a:cs typeface="Palatino Linotype"/>
              </a:rPr>
              <a:t>- Ich vermisse ein wenig die Vorstellung der Sprachfeatures und deren Besonderheiten</a:t>
            </a:r>
            <a:endParaRPr/>
          </a:p>
        </p:txBody>
      </p:sp>
      <p:sp>
        <p:nvSpPr>
          <p:cNvPr id="838656737"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 userDrawn="1">
  <p:cSld name="Diapositiva de título">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ctrTitle" hasCustomPrompt="0"/>
          </p:nvPr>
        </p:nvSpPr>
        <p:spPr bwMode="auto">
          <a:xfrm>
            <a:off x="2493105" y="802298"/>
            <a:ext cx="8561747" cy="2541431"/>
          </a:xfrm>
        </p:spPr>
        <p:txBody>
          <a:bodyPr bIns="0" anchor="b">
            <a:normAutofit/>
          </a:bodyPr>
          <a:lstStyle>
            <a:lvl1pPr algn="l">
              <a:defRPr sz="6600"/>
            </a:lvl1pPr>
          </a:lstStyle>
          <a:p>
            <a:pPr>
              <a:defRPr/>
            </a:pPr>
            <a:r>
              <a:rPr lang="es-ES"/>
              <a:t>Haga clic para modificar el estilo de título del patrón</a:t>
            </a:r>
            <a:endParaRPr lang="en-US"/>
          </a:p>
        </p:txBody>
      </p:sp>
      <p:sp>
        <p:nvSpPr>
          <p:cNvPr id="3" name="Subtitle 2" hidden="0"/>
          <p:cNvSpPr>
            <a:spLocks noGrp="1"/>
          </p:cNvSpPr>
          <p:nvPr isPhoto="0" userDrawn="0">
            <p:ph type="subTitle" idx="1" hasCustomPrompt="0"/>
          </p:nvPr>
        </p:nvSpPr>
        <p:spPr bwMode="auto">
          <a:xfrm>
            <a:off x="2493106" y="3531204"/>
            <a:ext cx="8561746" cy="977621"/>
          </a:xfrm>
        </p:spPr>
        <p:txBody>
          <a:bodyPr tIns="91440" bIns="91440">
            <a:normAutofit/>
          </a:bodyPr>
          <a:lstStyle>
            <a:lvl1pPr marL="0" indent="0" algn="l">
              <a:buNone/>
              <a:defRPr sz="1800" b="0" cap="all">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s-ES"/>
              <a:t>Haga clic para modificar el estilo de subtítulo del patrón</a:t>
            </a:r>
            <a:endParaRPr lang="en-US"/>
          </a:p>
        </p:txBody>
      </p:sp>
      <p:sp>
        <p:nvSpPr>
          <p:cNvPr id="4" name="Date Placeholder 3" hidden="0"/>
          <p:cNvSpPr>
            <a:spLocks noGrp="1"/>
          </p:cNvSpPr>
          <p:nvPr isPhoto="0" userDrawn="0">
            <p:ph type="dt" sz="half" idx="10" hasCustomPrompt="0"/>
          </p:nvPr>
        </p:nvSpPr>
        <p:spPr bwMode="auto">
          <a:xfrm>
            <a:off x="7554138" y="330370"/>
            <a:ext cx="3500714" cy="309201"/>
          </a:xfrm>
          <a:prstGeom prst="rect">
            <a:avLst/>
          </a:prstGeom>
        </p:spPr>
        <p:txBody>
          <a:bodyPr/>
          <a:lstStyle/>
          <a:p>
            <a:pPr>
              <a:defRPr/>
            </a:pPr>
            <a:fld id="{A423BF71-38B7-8642-BFCE-EDAE9BD0CBAF}" type="datetimeFigureOut">
              <a:rPr lang="en-US"/>
              <a:t/>
            </a:fld>
            <a:endParaRPr lang="en-US"/>
          </a:p>
        </p:txBody>
      </p:sp>
      <p:sp>
        <p:nvSpPr>
          <p:cNvPr id="5" name="Footer Placeholder 4" hidden="0"/>
          <p:cNvSpPr>
            <a:spLocks noGrp="1"/>
          </p:cNvSpPr>
          <p:nvPr isPhoto="0" userDrawn="0">
            <p:ph type="ftr" sz="quarter" idx="11" hasCustomPrompt="0"/>
          </p:nvPr>
        </p:nvSpPr>
        <p:spPr bwMode="auto">
          <a:xfrm>
            <a:off x="2493105" y="329307"/>
            <a:ext cx="4897310" cy="309201"/>
          </a:xfrm>
          <a:prstGeom prst="rect">
            <a:avLst/>
          </a:prstGeom>
        </p:spPr>
        <p:txBody>
          <a:bodyPr/>
          <a:lstStyle/>
          <a:p>
            <a:pPr>
              <a:defRPr/>
            </a:pPr>
            <a:endParaRPr lang="en-US"/>
          </a:p>
        </p:txBody>
      </p:sp>
      <p:sp>
        <p:nvSpPr>
          <p:cNvPr id="6" name="Slide Number Placeholder 5" hidden="0"/>
          <p:cNvSpPr>
            <a:spLocks noGrp="1"/>
          </p:cNvSpPr>
          <p:nvPr isPhoto="0" userDrawn="0">
            <p:ph type="sldNum" sz="quarter" idx="12" hasCustomPrompt="0"/>
          </p:nvPr>
        </p:nvSpPr>
        <p:spPr bwMode="auto">
          <a:xfrm>
            <a:off x="1437664" y="798973"/>
            <a:ext cx="811019" cy="503578"/>
          </a:xfrm>
        </p:spPr>
        <p:txBody>
          <a:bodyPr/>
          <a:lstStyle/>
          <a:p>
            <a:pPr>
              <a:defRPr/>
            </a:pPr>
            <a:fld id="{6D22F896-40B5-4ADD-8801-0D06FADFA095}" type="slidenum">
              <a:rPr lang="en-US"/>
              <a:t/>
            </a:fld>
            <a:endParaRPr lang="en-US"/>
          </a:p>
        </p:txBody>
      </p:sp>
      <p:cxnSp>
        <p:nvCxnSpPr>
          <p:cNvPr id="8" name="Straight Connector 7" hidden="0"/>
          <p:cNvCxnSpPr>
            <a:cxnSpLocks/>
          </p:cNvCxnSpPr>
          <p:nvPr isPhoto="0" userDrawn="0"/>
        </p:nvCxnSpPr>
        <p:spPr bwMode="auto">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x" userDrawn="1">
  <p:cSld name="Título y texto vertical">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s-ES"/>
              <a:t>Haga clic para modificar el estilo de título del patrón</a:t>
            </a:r>
            <a:endParaRPr lang="en-US"/>
          </a:p>
        </p:txBody>
      </p:sp>
      <p:sp>
        <p:nvSpPr>
          <p:cNvPr id="3" name="Vertical Text Placeholder 2" hidden="0"/>
          <p:cNvSpPr>
            <a:spLocks noGrp="1"/>
          </p:cNvSpPr>
          <p:nvPr isPhoto="0" userDrawn="0">
            <p:ph type="body" orient="vert" idx="1" hasCustomPrompt="0"/>
          </p:nvPr>
        </p:nvSpPr>
        <p:spPr bwMode="auto"/>
        <p:txBody>
          <a:bodyPr vert="eaVert"/>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4" name="Date Placeholder 3" hidden="0"/>
          <p:cNvSpPr>
            <a:spLocks noGrp="1"/>
          </p:cNvSpPr>
          <p:nvPr isPhoto="0" userDrawn="0">
            <p:ph type="dt" sz="half" idx="10" hasCustomPrompt="0"/>
          </p:nvPr>
        </p:nvSpPr>
        <p:spPr bwMode="auto">
          <a:xfrm>
            <a:off x="7554138" y="330370"/>
            <a:ext cx="3500714" cy="309201"/>
          </a:xfrm>
          <a:prstGeom prst="rect">
            <a:avLst/>
          </a:prstGeom>
        </p:spPr>
        <p:txBody>
          <a:bodyPr/>
          <a:lstStyle/>
          <a:p>
            <a:pPr>
              <a:defRPr/>
            </a:pPr>
            <a:fld id="{73B025CB-9D18-264E-A945-2D020344C9DA}" type="datetimeFigureOut">
              <a:rPr lang="en-US"/>
              <a:t/>
            </a:fld>
            <a:endParaRPr lang="en-US"/>
          </a:p>
        </p:txBody>
      </p:sp>
      <p:sp>
        <p:nvSpPr>
          <p:cNvPr id="5" name="Footer Placeholder 4" hidden="0"/>
          <p:cNvSpPr>
            <a:spLocks noGrp="1"/>
          </p:cNvSpPr>
          <p:nvPr isPhoto="0" userDrawn="0">
            <p:ph type="ftr" sz="quarter" idx="11" hasCustomPrompt="0"/>
          </p:nvPr>
        </p:nvSpPr>
        <p:spPr bwMode="auto">
          <a:xfrm>
            <a:off x="1534695" y="329307"/>
            <a:ext cx="5855719" cy="309201"/>
          </a:xfrm>
          <a:prstGeom prst="rect">
            <a:avLst/>
          </a:prstGeom>
        </p:spPr>
        <p:txBody>
          <a:bodyPr/>
          <a:lstStyle/>
          <a:p>
            <a:pPr>
              <a:defRPr/>
            </a:pPr>
            <a:endParaRPr lang="en-US"/>
          </a:p>
        </p:txBody>
      </p:sp>
      <p:sp>
        <p:nvSpPr>
          <p:cNvPr id="6" name="Slide Number Placeholder 5" hidden="0"/>
          <p:cNvSpPr>
            <a:spLocks noGrp="1"/>
          </p:cNvSpPr>
          <p:nvPr isPhoto="0" userDrawn="0">
            <p:ph type="sldNum" sz="quarter" idx="12" hasCustomPrompt="0"/>
          </p:nvPr>
        </p:nvSpPr>
        <p:spPr bwMode="auto"/>
        <p:txBody>
          <a:bodyPr/>
          <a:lstStyle/>
          <a:p>
            <a:pPr>
              <a:defRPr/>
            </a:pPr>
            <a:fld id="{6D22F896-40B5-4ADD-8801-0D06FADFA095}" type="slidenum">
              <a:rPr lang="en-US"/>
              <a:t/>
            </a:fld>
            <a:endParaRPr lang="en-US"/>
          </a:p>
        </p:txBody>
      </p:sp>
      <p:cxnSp>
        <p:nvCxnSpPr>
          <p:cNvPr id="8" name="Straight Connector 7" hidden="0"/>
          <p:cNvCxnSpPr>
            <a:cxnSpLocks/>
          </p:cNvCxnSpPr>
          <p:nvPr isPhoto="0" userDrawn="0"/>
        </p:nvCxnSpPr>
        <p:spPr bwMode="auto">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9" name="Date Placeholder 3" hidden="0"/>
          <p:cNvSpPr txBox="1"/>
          <p:nvPr isPhoto="0" userDrawn="1"/>
        </p:nvSpPr>
        <p:spPr bwMode="auto">
          <a:xfrm>
            <a:off x="4843725" y="5689388"/>
            <a:ext cx="2504549"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a:solidFill>
                  <a:schemeClr val="tx1">
                    <a:lumMod val="50000"/>
                    <a:lumOff val="50000"/>
                  </a:schemeClr>
                </a:solidFill>
              </a:rPr>
              <a:t/>
            </a:fld>
            <a:r>
              <a:rPr lang="en-US">
                <a:solidFill>
                  <a:schemeClr val="tx1">
                    <a:lumMod val="50000"/>
                    <a:lumOff val="50000"/>
                  </a:schemeClr>
                </a:solidFill>
              </a:rPr>
              <a:t>/16</a:t>
            </a:r>
            <a:endParaRPr/>
          </a:p>
        </p:txBody>
      </p:sp>
      <p:sp>
        <p:nvSpPr>
          <p:cNvPr id="10" name="CuadroTexto 9" hidden="0"/>
          <p:cNvSpPr txBox="1"/>
          <p:nvPr isPhoto="0" userDrawn="1"/>
        </p:nvSpPr>
        <p:spPr bwMode="auto">
          <a:xfrm>
            <a:off x="1534695" y="5692085"/>
            <a:ext cx="2504549" cy="369332"/>
          </a:xfrm>
          <a:prstGeom prst="rect">
            <a:avLst/>
          </a:prstGeom>
          <a:noFill/>
        </p:spPr>
        <p:txBody>
          <a:bodyPr wrap="square" rtlCol="0">
            <a:spAutoFit/>
          </a:bodyPr>
          <a:lstStyle/>
          <a:p>
            <a:pPr>
              <a:defRPr/>
            </a:pPr>
            <a:r>
              <a:rPr lang="de-DE">
                <a:solidFill>
                  <a:schemeClr val="tx1">
                    <a:lumMod val="50000"/>
                    <a:lumOff val="50000"/>
                  </a:schemeClr>
                </a:solidFill>
              </a:rPr>
              <a:t>Mukendi Mputu</a:t>
            </a:r>
            <a:endParaRPr/>
          </a:p>
        </p:txBody>
      </p:sp>
      <p:sp>
        <p:nvSpPr>
          <p:cNvPr id="11" name="CuadroTexto 10" hidden="0"/>
          <p:cNvSpPr txBox="1"/>
          <p:nvPr isPhoto="0" userDrawn="1"/>
        </p:nvSpPr>
        <p:spPr bwMode="auto">
          <a:xfrm>
            <a:off x="8550304" y="5663432"/>
            <a:ext cx="2504549" cy="369332"/>
          </a:xfrm>
          <a:prstGeom prst="rect">
            <a:avLst/>
          </a:prstGeom>
          <a:noFill/>
        </p:spPr>
        <p:txBody>
          <a:bodyPr wrap="square" rtlCol="0">
            <a:spAutoFit/>
          </a:bodyPr>
          <a:lstStyle/>
          <a:p>
            <a:pPr algn="r">
              <a:defRPr/>
            </a:pPr>
            <a:fld id="{E683A09E-6071-4BEA-8537-C0A2B66A67BC}" type="datetime4">
              <a:rPr lang="de-DE">
                <a:solidFill>
                  <a:schemeClr val="tx1">
                    <a:lumMod val="50000"/>
                    <a:lumOff val="50000"/>
                  </a:schemeClr>
                </a:solidFill>
              </a:rPr>
              <a:t/>
            </a:fld>
            <a:endParaRPr lang="de-DE">
              <a:solidFill>
                <a:schemeClr val="tx1">
                  <a:lumMod val="50000"/>
                  <a:lumOff val="50000"/>
                </a:scheme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itleAndTx" userDrawn="1">
  <p:cSld name="Título vertical y texto">
    <p:spTree>
      <p:nvGrpSpPr>
        <p:cNvPr id="1" name="" hidden="0"/>
        <p:cNvGrpSpPr/>
        <p:nvPr isPhoto="0" userDrawn="0"/>
      </p:nvGrpSpPr>
      <p:grpSpPr bwMode="auto">
        <a:xfrm>
          <a:off x="0" y="0"/>
          <a:ext cx="0" cy="0"/>
          <a:chOff x="0" y="0"/>
          <a:chExt cx="0" cy="0"/>
        </a:xfrm>
      </p:grpSpPr>
      <p:sp>
        <p:nvSpPr>
          <p:cNvPr id="2" name="Vertical Title 1" hidden="0"/>
          <p:cNvSpPr>
            <a:spLocks noGrp="1"/>
          </p:cNvSpPr>
          <p:nvPr isPhoto="0" userDrawn="0">
            <p:ph type="title" orient="vert" hasCustomPrompt="0"/>
          </p:nvPr>
        </p:nvSpPr>
        <p:spPr bwMode="auto">
          <a:xfrm>
            <a:off x="9439111" y="883863"/>
            <a:ext cx="1615742" cy="4574999"/>
          </a:xfrm>
        </p:spPr>
        <p:txBody>
          <a:bodyPr vert="eaVert"/>
          <a:lstStyle>
            <a:lvl1pPr algn="l">
              <a:defRPr/>
            </a:lvl1pPr>
          </a:lstStyle>
          <a:p>
            <a:pPr>
              <a:defRPr/>
            </a:pPr>
            <a:r>
              <a:rPr lang="es-ES"/>
              <a:t>Haga clic para modificar el estilo de título del patrón</a:t>
            </a:r>
            <a:endParaRPr lang="en-US"/>
          </a:p>
        </p:txBody>
      </p:sp>
      <p:sp>
        <p:nvSpPr>
          <p:cNvPr id="3" name="Vertical Text Placeholder 2" hidden="0"/>
          <p:cNvSpPr>
            <a:spLocks noGrp="1"/>
          </p:cNvSpPr>
          <p:nvPr isPhoto="0" userDrawn="0">
            <p:ph type="body" orient="vert" idx="1" hasCustomPrompt="0"/>
          </p:nvPr>
        </p:nvSpPr>
        <p:spPr bwMode="auto">
          <a:xfrm>
            <a:off x="1534694" y="883863"/>
            <a:ext cx="7738807" cy="4574999"/>
          </a:xfrm>
        </p:spPr>
        <p:txBody>
          <a:bodyPr vert="eaVert"/>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4" name="Date Placeholder 3" hidden="0"/>
          <p:cNvSpPr>
            <a:spLocks noGrp="1"/>
          </p:cNvSpPr>
          <p:nvPr isPhoto="0" userDrawn="0">
            <p:ph type="dt" sz="half" idx="10" hasCustomPrompt="0"/>
          </p:nvPr>
        </p:nvSpPr>
        <p:spPr bwMode="auto">
          <a:xfrm>
            <a:off x="7554138" y="330370"/>
            <a:ext cx="3500714" cy="309201"/>
          </a:xfrm>
          <a:prstGeom prst="rect">
            <a:avLst/>
          </a:prstGeom>
        </p:spPr>
        <p:txBody>
          <a:bodyPr/>
          <a:lstStyle/>
          <a:p>
            <a:pPr>
              <a:defRPr/>
            </a:pPr>
            <a:fld id="{507EFB6C-7E96-8F41-8872-189CA1C59F84}" type="datetimeFigureOut">
              <a:rPr lang="en-US"/>
              <a:t/>
            </a:fld>
            <a:endParaRPr lang="en-US"/>
          </a:p>
        </p:txBody>
      </p:sp>
      <p:sp>
        <p:nvSpPr>
          <p:cNvPr id="5" name="Footer Placeholder 4" hidden="0"/>
          <p:cNvSpPr>
            <a:spLocks noGrp="1"/>
          </p:cNvSpPr>
          <p:nvPr isPhoto="0" userDrawn="0">
            <p:ph type="ftr" sz="quarter" idx="11" hasCustomPrompt="0"/>
          </p:nvPr>
        </p:nvSpPr>
        <p:spPr bwMode="auto">
          <a:xfrm>
            <a:off x="1534695" y="329307"/>
            <a:ext cx="5855719" cy="309201"/>
          </a:xfrm>
          <a:prstGeom prst="rect">
            <a:avLst/>
          </a:prstGeom>
        </p:spPr>
        <p:txBody>
          <a:bodyPr/>
          <a:lstStyle/>
          <a:p>
            <a:pPr>
              <a:defRPr/>
            </a:pPr>
            <a:endParaRPr lang="en-US"/>
          </a:p>
        </p:txBody>
      </p:sp>
      <p:sp>
        <p:nvSpPr>
          <p:cNvPr id="6" name="Slide Number Placeholder 5" hidden="0"/>
          <p:cNvSpPr>
            <a:spLocks noGrp="1"/>
          </p:cNvSpPr>
          <p:nvPr isPhoto="0" userDrawn="0">
            <p:ph type="sldNum" sz="quarter" idx="12" hasCustomPrompt="0"/>
          </p:nvPr>
        </p:nvSpPr>
        <p:spPr bwMode="auto"/>
        <p:txBody>
          <a:bodyPr/>
          <a:lstStyle/>
          <a:p>
            <a:pPr>
              <a:defRPr/>
            </a:pPr>
            <a:fld id="{6D22F896-40B5-4ADD-8801-0D06FADFA095}" type="slidenum">
              <a:rPr lang="en-US"/>
              <a:t/>
            </a:fld>
            <a:endParaRPr lang="en-US"/>
          </a:p>
        </p:txBody>
      </p:sp>
      <p:cxnSp>
        <p:nvCxnSpPr>
          <p:cNvPr id="8" name="Straight Connector 7" hidden="0"/>
          <p:cNvCxnSpPr>
            <a:cxnSpLocks/>
          </p:cNvCxnSpPr>
          <p:nvPr isPhoto="0" userDrawn="0"/>
        </p:nvCxnSpPr>
        <p:spPr bwMode="auto">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9" name="Date Placeholder 3" hidden="0"/>
          <p:cNvSpPr txBox="1"/>
          <p:nvPr isPhoto="0" userDrawn="1"/>
        </p:nvSpPr>
        <p:spPr bwMode="auto">
          <a:xfrm>
            <a:off x="4843725" y="5689388"/>
            <a:ext cx="2504549"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a:solidFill>
                  <a:schemeClr val="tx1">
                    <a:lumMod val="50000"/>
                    <a:lumOff val="50000"/>
                  </a:schemeClr>
                </a:solidFill>
              </a:rPr>
              <a:t/>
            </a:fld>
            <a:r>
              <a:rPr lang="en-US">
                <a:solidFill>
                  <a:schemeClr val="tx1">
                    <a:lumMod val="50000"/>
                    <a:lumOff val="50000"/>
                  </a:schemeClr>
                </a:solidFill>
              </a:rPr>
              <a:t>/16</a:t>
            </a:r>
            <a:endParaRPr/>
          </a:p>
        </p:txBody>
      </p:sp>
      <p:sp>
        <p:nvSpPr>
          <p:cNvPr id="10" name="CuadroTexto 9" hidden="0"/>
          <p:cNvSpPr txBox="1"/>
          <p:nvPr isPhoto="0" userDrawn="1"/>
        </p:nvSpPr>
        <p:spPr bwMode="auto">
          <a:xfrm>
            <a:off x="1534695" y="5692085"/>
            <a:ext cx="2504549" cy="369332"/>
          </a:xfrm>
          <a:prstGeom prst="rect">
            <a:avLst/>
          </a:prstGeom>
          <a:noFill/>
        </p:spPr>
        <p:txBody>
          <a:bodyPr wrap="square" rtlCol="0">
            <a:spAutoFit/>
          </a:bodyPr>
          <a:lstStyle/>
          <a:p>
            <a:pPr>
              <a:defRPr/>
            </a:pPr>
            <a:r>
              <a:rPr lang="de-DE">
                <a:solidFill>
                  <a:schemeClr val="tx1">
                    <a:lumMod val="50000"/>
                    <a:lumOff val="50000"/>
                  </a:schemeClr>
                </a:solidFill>
              </a:rPr>
              <a:t>Mukendi Mputu</a:t>
            </a:r>
            <a:endParaRPr/>
          </a:p>
        </p:txBody>
      </p:sp>
      <p:sp>
        <p:nvSpPr>
          <p:cNvPr id="11" name="CuadroTexto 10" hidden="0"/>
          <p:cNvSpPr txBox="1"/>
          <p:nvPr isPhoto="0" userDrawn="1"/>
        </p:nvSpPr>
        <p:spPr bwMode="auto">
          <a:xfrm>
            <a:off x="8550304" y="5663432"/>
            <a:ext cx="2504549" cy="369332"/>
          </a:xfrm>
          <a:prstGeom prst="rect">
            <a:avLst/>
          </a:prstGeom>
          <a:noFill/>
        </p:spPr>
        <p:txBody>
          <a:bodyPr wrap="square" rtlCol="0">
            <a:spAutoFit/>
          </a:bodyPr>
          <a:lstStyle/>
          <a:p>
            <a:pPr algn="r">
              <a:defRPr/>
            </a:pPr>
            <a:fld id="{E683A09E-6071-4BEA-8537-C0A2B66A67BC}" type="datetime4">
              <a:rPr lang="de-DE">
                <a:solidFill>
                  <a:schemeClr val="tx1">
                    <a:lumMod val="50000"/>
                    <a:lumOff val="50000"/>
                  </a:schemeClr>
                </a:solidFill>
              </a:rPr>
              <a:t/>
            </a:fld>
            <a:endParaRPr lang="de-DE">
              <a:solidFill>
                <a:schemeClr val="tx1">
                  <a:lumMod val="50000"/>
                  <a:lumOff val="50000"/>
                </a:scheme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ítulo y objetos">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s-ES"/>
              <a:t>Haga clic para modificar el estilo de título del patrón</a:t>
            </a:r>
            <a:endParaRPr lang="en-US"/>
          </a:p>
        </p:txBody>
      </p:sp>
      <p:sp>
        <p:nvSpPr>
          <p:cNvPr id="3" name="Content Placeholder 2" hidden="0"/>
          <p:cNvSpPr>
            <a:spLocks noGrp="1"/>
          </p:cNvSpPr>
          <p:nvPr isPhoto="0" userDrawn="0">
            <p:ph idx="1" hasCustomPrompt="0"/>
          </p:nvPr>
        </p:nvSpPr>
        <p:spPr bwMode="auto"/>
        <p:txBody>
          <a:bodyPr anchor="t"/>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cxnSp>
        <p:nvCxnSpPr>
          <p:cNvPr id="8" name="Straight Connector 7" hidden="0"/>
          <p:cNvCxnSpPr>
            <a:cxnSpLocks/>
          </p:cNvCxnSpPr>
          <p:nvPr isPhoto="0" userDrawn="0"/>
        </p:nvCxnSpPr>
        <p:spPr bwMode="auto">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0" name="CuadroTexto 9" hidden="0"/>
          <p:cNvSpPr txBox="1"/>
          <p:nvPr isPhoto="0" userDrawn="1"/>
        </p:nvSpPr>
        <p:spPr bwMode="auto">
          <a:xfrm>
            <a:off x="1534695" y="5692085"/>
            <a:ext cx="2504549" cy="369332"/>
          </a:xfrm>
          <a:prstGeom prst="rect">
            <a:avLst/>
          </a:prstGeom>
          <a:noFill/>
        </p:spPr>
        <p:txBody>
          <a:bodyPr wrap="square" rtlCol="0">
            <a:spAutoFit/>
          </a:bodyPr>
          <a:lstStyle/>
          <a:p>
            <a:pPr>
              <a:defRPr/>
            </a:pPr>
            <a:r>
              <a:rPr lang="de-DE">
                <a:solidFill>
                  <a:schemeClr val="tx1">
                    <a:lumMod val="50000"/>
                    <a:lumOff val="50000"/>
                  </a:schemeClr>
                </a:solidFill>
              </a:rPr>
              <a:t>Mukendi Mputu</a:t>
            </a:r>
            <a:endParaRPr/>
          </a:p>
        </p:txBody>
      </p:sp>
      <p:sp>
        <p:nvSpPr>
          <p:cNvPr id="11" name="Date Placeholder 3" hidden="0"/>
          <p:cNvSpPr txBox="1"/>
          <p:nvPr isPhoto="0" userDrawn="1"/>
        </p:nvSpPr>
        <p:spPr bwMode="auto">
          <a:xfrm>
            <a:off x="4843725" y="5689388"/>
            <a:ext cx="2504549"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a:solidFill>
                  <a:schemeClr val="tx1">
                    <a:lumMod val="50000"/>
                    <a:lumOff val="50000"/>
                  </a:schemeClr>
                </a:solidFill>
              </a:rPr>
              <a:t/>
            </a:fld>
            <a:r>
              <a:rPr lang="en-US">
                <a:solidFill>
                  <a:schemeClr val="tx1">
                    <a:lumMod val="50000"/>
                    <a:lumOff val="50000"/>
                  </a:schemeClr>
                </a:solidFill>
              </a:rPr>
              <a:t>/16</a:t>
            </a:r>
            <a:endParaRPr/>
          </a:p>
        </p:txBody>
      </p:sp>
      <p:sp>
        <p:nvSpPr>
          <p:cNvPr id="12" name="CuadroTexto 11" hidden="0"/>
          <p:cNvSpPr txBox="1"/>
          <p:nvPr isPhoto="0" userDrawn="1"/>
        </p:nvSpPr>
        <p:spPr bwMode="auto">
          <a:xfrm>
            <a:off x="8550304" y="5663432"/>
            <a:ext cx="2504549" cy="369332"/>
          </a:xfrm>
          <a:prstGeom prst="rect">
            <a:avLst/>
          </a:prstGeom>
          <a:noFill/>
        </p:spPr>
        <p:txBody>
          <a:bodyPr wrap="square" rtlCol="0">
            <a:spAutoFit/>
          </a:bodyPr>
          <a:lstStyle/>
          <a:p>
            <a:pPr algn="r">
              <a:defRPr/>
            </a:pPr>
            <a:fld id="{E683A09E-6071-4BEA-8537-C0A2B66A67BC}" type="datetime4">
              <a:rPr lang="de-DE">
                <a:solidFill>
                  <a:schemeClr val="tx1">
                    <a:lumMod val="50000"/>
                    <a:lumOff val="50000"/>
                  </a:schemeClr>
                </a:solidFill>
              </a:rPr>
              <a:t/>
            </a:fld>
            <a:endParaRPr lang="de-DE">
              <a:solidFill>
                <a:schemeClr val="tx1">
                  <a:lumMod val="50000"/>
                  <a:lumOff val="50000"/>
                </a:scheme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secHead" userDrawn="1">
  <p:cSld name="Encabezado de sección">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1534813" y="1756130"/>
            <a:ext cx="8562580" cy="1887950"/>
          </a:xfrm>
        </p:spPr>
        <p:txBody>
          <a:bodyPr anchor="b">
            <a:normAutofit/>
          </a:bodyPr>
          <a:lstStyle>
            <a:lvl1pPr algn="l">
              <a:defRPr sz="3600"/>
            </a:lvl1pPr>
          </a:lstStyle>
          <a:p>
            <a:pPr>
              <a:defRPr/>
            </a:pPr>
            <a:r>
              <a:rPr lang="es-ES"/>
              <a:t>Haga clic para modificar el estilo de título del patrón</a:t>
            </a:r>
            <a:endParaRPr lang="en-US"/>
          </a:p>
        </p:txBody>
      </p:sp>
      <p:sp>
        <p:nvSpPr>
          <p:cNvPr id="3" name="Text Placeholder 2" hidden="0"/>
          <p:cNvSpPr>
            <a:spLocks noGrp="1"/>
          </p:cNvSpPr>
          <p:nvPr isPhoto="0" userDrawn="0">
            <p:ph type="body" idx="1" hasCustomPrompt="0"/>
          </p:nvPr>
        </p:nvSpPr>
        <p:spPr bwMode="auto">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s-ES"/>
              <a:t>Haga clic para modificar los estilos de texto del patrón</a:t>
            </a:r>
            <a:endParaRPr/>
          </a:p>
        </p:txBody>
      </p:sp>
      <p:sp>
        <p:nvSpPr>
          <p:cNvPr id="4" name="Date Placeholder 3" hidden="0"/>
          <p:cNvSpPr>
            <a:spLocks noGrp="1"/>
          </p:cNvSpPr>
          <p:nvPr isPhoto="0" userDrawn="0">
            <p:ph type="dt" sz="half" idx="10" hasCustomPrompt="0"/>
          </p:nvPr>
        </p:nvSpPr>
        <p:spPr bwMode="auto">
          <a:xfrm>
            <a:off x="7554138" y="330370"/>
            <a:ext cx="3500714" cy="309201"/>
          </a:xfrm>
          <a:prstGeom prst="rect">
            <a:avLst/>
          </a:prstGeom>
        </p:spPr>
        <p:txBody>
          <a:bodyPr/>
          <a:lstStyle/>
          <a:p>
            <a:pPr>
              <a:defRPr/>
            </a:pPr>
            <a:fld id="{B55BA285-9698-1B45-8319-D90A8C63F150}" type="datetimeFigureOut">
              <a:rPr lang="en-US"/>
              <a:t/>
            </a:fld>
            <a:endParaRPr lang="en-US"/>
          </a:p>
        </p:txBody>
      </p:sp>
      <p:sp>
        <p:nvSpPr>
          <p:cNvPr id="5" name="Footer Placeholder 4" hidden="0"/>
          <p:cNvSpPr>
            <a:spLocks noGrp="1"/>
          </p:cNvSpPr>
          <p:nvPr isPhoto="0" userDrawn="0">
            <p:ph type="ftr" sz="quarter" idx="11" hasCustomPrompt="0"/>
          </p:nvPr>
        </p:nvSpPr>
        <p:spPr bwMode="auto">
          <a:xfrm>
            <a:off x="1534695" y="329307"/>
            <a:ext cx="5855719" cy="309201"/>
          </a:xfrm>
          <a:prstGeom prst="rect">
            <a:avLst/>
          </a:prstGeom>
        </p:spPr>
        <p:txBody>
          <a:bodyPr/>
          <a:lstStyle/>
          <a:p>
            <a:pPr>
              <a:defRPr/>
            </a:pPr>
            <a:endParaRPr lang="en-US"/>
          </a:p>
        </p:txBody>
      </p:sp>
      <p:sp>
        <p:nvSpPr>
          <p:cNvPr id="6" name="Slide Number Placeholder 5" hidden="0"/>
          <p:cNvSpPr>
            <a:spLocks noGrp="1"/>
          </p:cNvSpPr>
          <p:nvPr isPhoto="0" userDrawn="0">
            <p:ph type="sldNum" sz="quarter" idx="12" hasCustomPrompt="0"/>
          </p:nvPr>
        </p:nvSpPr>
        <p:spPr bwMode="auto"/>
        <p:txBody>
          <a:bodyPr/>
          <a:lstStyle/>
          <a:p>
            <a:pPr>
              <a:defRPr/>
            </a:pPr>
            <a:fld id="{6D22F896-40B5-4ADD-8801-0D06FADFA095}" type="slidenum">
              <a:rPr lang="en-US"/>
              <a:t/>
            </a:fld>
            <a:endParaRPr lang="en-US"/>
          </a:p>
        </p:txBody>
      </p:sp>
      <p:cxnSp>
        <p:nvCxnSpPr>
          <p:cNvPr id="8" name="Straight Connector 7" hidden="0"/>
          <p:cNvCxnSpPr>
            <a:cxnSpLocks/>
          </p:cNvCxnSpPr>
          <p:nvPr isPhoto="0" userDrawn="0"/>
        </p:nvCxnSpPr>
        <p:spPr bwMode="auto">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9" name="Date Placeholder 3" hidden="0"/>
          <p:cNvSpPr txBox="1"/>
          <p:nvPr isPhoto="0" userDrawn="1"/>
        </p:nvSpPr>
        <p:spPr bwMode="auto">
          <a:xfrm>
            <a:off x="4843725" y="5689388"/>
            <a:ext cx="2504549"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a:solidFill>
                  <a:schemeClr val="tx1">
                    <a:lumMod val="50000"/>
                    <a:lumOff val="50000"/>
                  </a:schemeClr>
                </a:solidFill>
              </a:rPr>
              <a:t/>
            </a:fld>
            <a:r>
              <a:rPr lang="en-US">
                <a:solidFill>
                  <a:schemeClr val="tx1">
                    <a:lumMod val="50000"/>
                    <a:lumOff val="50000"/>
                  </a:schemeClr>
                </a:solidFill>
              </a:rPr>
              <a:t>/16</a:t>
            </a:r>
            <a:endParaRPr/>
          </a:p>
        </p:txBody>
      </p:sp>
      <p:sp>
        <p:nvSpPr>
          <p:cNvPr id="10" name="CuadroTexto 9" hidden="0"/>
          <p:cNvSpPr txBox="1"/>
          <p:nvPr isPhoto="0" userDrawn="1"/>
        </p:nvSpPr>
        <p:spPr bwMode="auto">
          <a:xfrm>
            <a:off x="1534695" y="5692085"/>
            <a:ext cx="2504549" cy="369332"/>
          </a:xfrm>
          <a:prstGeom prst="rect">
            <a:avLst/>
          </a:prstGeom>
          <a:noFill/>
        </p:spPr>
        <p:txBody>
          <a:bodyPr wrap="square" rtlCol="0">
            <a:spAutoFit/>
          </a:bodyPr>
          <a:lstStyle/>
          <a:p>
            <a:pPr>
              <a:defRPr/>
            </a:pPr>
            <a:r>
              <a:rPr lang="de-DE">
                <a:solidFill>
                  <a:schemeClr val="tx1">
                    <a:lumMod val="50000"/>
                    <a:lumOff val="50000"/>
                  </a:schemeClr>
                </a:solidFill>
              </a:rPr>
              <a:t>Mukendi Mputu</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Dos objetos">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1534695" y="804889"/>
            <a:ext cx="9520157" cy="1059305"/>
          </a:xfrm>
        </p:spPr>
        <p:txBody>
          <a:bodyPr/>
          <a:lstStyle/>
          <a:p>
            <a:pPr>
              <a:defRPr/>
            </a:pPr>
            <a:r>
              <a:rPr lang="es-ES"/>
              <a:t>Haga clic para modificar el estilo de título del patrón</a:t>
            </a:r>
            <a:endParaRPr lang="en-US"/>
          </a:p>
        </p:txBody>
      </p:sp>
      <p:sp>
        <p:nvSpPr>
          <p:cNvPr id="3" name="Content Placeholder 2" hidden="0"/>
          <p:cNvSpPr>
            <a:spLocks noGrp="1"/>
          </p:cNvSpPr>
          <p:nvPr isPhoto="0" userDrawn="0">
            <p:ph sz="half" idx="1" hasCustomPrompt="0"/>
          </p:nvPr>
        </p:nvSpPr>
        <p:spPr bwMode="auto">
          <a:xfrm>
            <a:off x="1534695" y="2010878"/>
            <a:ext cx="4608576" cy="3438144"/>
          </a:xfrm>
        </p:spPr>
        <p:txBody>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4" name="Content Placeholder 3" hidden="0"/>
          <p:cNvSpPr>
            <a:spLocks noGrp="1"/>
          </p:cNvSpPr>
          <p:nvPr isPhoto="0" userDrawn="0">
            <p:ph sz="half" idx="2" hasCustomPrompt="0"/>
          </p:nvPr>
        </p:nvSpPr>
        <p:spPr bwMode="auto">
          <a:xfrm>
            <a:off x="6454793" y="2017343"/>
            <a:ext cx="4604130" cy="3441520"/>
          </a:xfrm>
        </p:spPr>
        <p:txBody>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5" name="Date Placeholder 4" hidden="0"/>
          <p:cNvSpPr>
            <a:spLocks noGrp="1"/>
          </p:cNvSpPr>
          <p:nvPr isPhoto="0" userDrawn="0">
            <p:ph type="dt" sz="half" idx="10" hasCustomPrompt="0"/>
          </p:nvPr>
        </p:nvSpPr>
        <p:spPr bwMode="auto">
          <a:xfrm>
            <a:off x="7554138" y="330370"/>
            <a:ext cx="3500714" cy="309201"/>
          </a:xfrm>
          <a:prstGeom prst="rect">
            <a:avLst/>
          </a:prstGeom>
        </p:spPr>
        <p:txBody>
          <a:bodyPr/>
          <a:lstStyle/>
          <a:p>
            <a:pPr>
              <a:defRPr/>
            </a:pPr>
            <a:fld id="{0A86CD42-43FF-B740-998F-DCC3802C4CE3}" type="datetimeFigureOut">
              <a:rPr lang="en-US"/>
              <a:t/>
            </a:fld>
            <a:endParaRPr lang="en-US"/>
          </a:p>
        </p:txBody>
      </p:sp>
      <p:sp>
        <p:nvSpPr>
          <p:cNvPr id="6" name="Footer Placeholder 5" hidden="0"/>
          <p:cNvSpPr>
            <a:spLocks noGrp="1"/>
          </p:cNvSpPr>
          <p:nvPr isPhoto="0" userDrawn="0">
            <p:ph type="ftr" sz="quarter" idx="11" hasCustomPrompt="0"/>
          </p:nvPr>
        </p:nvSpPr>
        <p:spPr bwMode="auto">
          <a:xfrm>
            <a:off x="1534695" y="329307"/>
            <a:ext cx="5855719" cy="309201"/>
          </a:xfrm>
          <a:prstGeom prst="rect">
            <a:avLst/>
          </a:prstGeom>
        </p:spPr>
        <p:txBody>
          <a:bodyPr/>
          <a:lstStyle/>
          <a:p>
            <a:pPr>
              <a:defRPr/>
            </a:pPr>
            <a:endParaRPr lang="en-US"/>
          </a:p>
        </p:txBody>
      </p:sp>
      <p:sp>
        <p:nvSpPr>
          <p:cNvPr id="7" name="Slide Number Placeholder 6" hidden="0"/>
          <p:cNvSpPr>
            <a:spLocks noGrp="1"/>
          </p:cNvSpPr>
          <p:nvPr isPhoto="0" userDrawn="0">
            <p:ph type="sldNum" sz="quarter" idx="12" hasCustomPrompt="0"/>
          </p:nvPr>
        </p:nvSpPr>
        <p:spPr bwMode="auto"/>
        <p:txBody>
          <a:bodyPr/>
          <a:lstStyle/>
          <a:p>
            <a:pPr>
              <a:defRPr/>
            </a:pPr>
            <a:fld id="{6D22F896-40B5-4ADD-8801-0D06FADFA095}" type="slidenum">
              <a:rPr lang="en-US"/>
              <a:t/>
            </a:fld>
            <a:endParaRPr lang="en-US"/>
          </a:p>
        </p:txBody>
      </p:sp>
      <p:cxnSp>
        <p:nvCxnSpPr>
          <p:cNvPr id="9" name="Straight Connector 8" hidden="0"/>
          <p:cNvCxnSpPr>
            <a:cxnSpLocks/>
          </p:cNvCxnSpPr>
          <p:nvPr isPhoto="0" userDrawn="0"/>
        </p:nvCxnSpPr>
        <p:spPr bwMode="auto">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0" name="Date Placeholder 3" hidden="0"/>
          <p:cNvSpPr txBox="1"/>
          <p:nvPr isPhoto="0" userDrawn="1"/>
        </p:nvSpPr>
        <p:spPr bwMode="auto">
          <a:xfrm>
            <a:off x="4843725" y="5689388"/>
            <a:ext cx="2504549"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a:solidFill>
                  <a:schemeClr val="tx1">
                    <a:lumMod val="50000"/>
                    <a:lumOff val="50000"/>
                  </a:schemeClr>
                </a:solidFill>
              </a:rPr>
              <a:t/>
            </a:fld>
            <a:r>
              <a:rPr lang="en-US">
                <a:solidFill>
                  <a:schemeClr val="tx1">
                    <a:lumMod val="50000"/>
                    <a:lumOff val="50000"/>
                  </a:schemeClr>
                </a:solidFill>
              </a:rPr>
              <a:t>/16</a:t>
            </a:r>
            <a:endParaRPr/>
          </a:p>
        </p:txBody>
      </p:sp>
      <p:sp>
        <p:nvSpPr>
          <p:cNvPr id="11" name="CuadroTexto 10" hidden="0"/>
          <p:cNvSpPr txBox="1"/>
          <p:nvPr isPhoto="0" userDrawn="1"/>
        </p:nvSpPr>
        <p:spPr bwMode="auto">
          <a:xfrm>
            <a:off x="1534695" y="5692085"/>
            <a:ext cx="2504549" cy="369332"/>
          </a:xfrm>
          <a:prstGeom prst="rect">
            <a:avLst/>
          </a:prstGeom>
          <a:noFill/>
        </p:spPr>
        <p:txBody>
          <a:bodyPr wrap="square" rtlCol="0">
            <a:spAutoFit/>
          </a:bodyPr>
          <a:lstStyle/>
          <a:p>
            <a:pPr>
              <a:defRPr/>
            </a:pPr>
            <a:r>
              <a:rPr lang="de-DE">
                <a:solidFill>
                  <a:schemeClr val="tx1">
                    <a:lumMod val="50000"/>
                    <a:lumOff val="50000"/>
                  </a:schemeClr>
                </a:solidFill>
              </a:rPr>
              <a:t>Mukendi Mputu</a:t>
            </a:r>
            <a:endParaRPr/>
          </a:p>
        </p:txBody>
      </p:sp>
      <p:sp>
        <p:nvSpPr>
          <p:cNvPr id="12" name="CuadroTexto 11" hidden="0"/>
          <p:cNvSpPr txBox="1"/>
          <p:nvPr isPhoto="0" userDrawn="1"/>
        </p:nvSpPr>
        <p:spPr bwMode="auto">
          <a:xfrm>
            <a:off x="8550304" y="5663432"/>
            <a:ext cx="2504549" cy="369332"/>
          </a:xfrm>
          <a:prstGeom prst="rect">
            <a:avLst/>
          </a:prstGeom>
          <a:noFill/>
        </p:spPr>
        <p:txBody>
          <a:bodyPr wrap="square" rtlCol="0">
            <a:spAutoFit/>
          </a:bodyPr>
          <a:lstStyle/>
          <a:p>
            <a:pPr algn="r">
              <a:defRPr/>
            </a:pPr>
            <a:fld id="{E683A09E-6071-4BEA-8537-C0A2B66A67BC}" type="datetime4">
              <a:rPr lang="de-DE">
                <a:solidFill>
                  <a:schemeClr val="tx1">
                    <a:lumMod val="50000"/>
                    <a:lumOff val="50000"/>
                  </a:schemeClr>
                </a:solidFill>
              </a:rPr>
              <a:t/>
            </a:fld>
            <a:endParaRPr lang="de-DE">
              <a:solidFill>
                <a:schemeClr val="tx1">
                  <a:lumMod val="50000"/>
                  <a:lumOff val="50000"/>
                </a:scheme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TxTwoObj" userDrawn="1">
  <p:cSld name="Comparación">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1534695" y="804163"/>
            <a:ext cx="9520157" cy="1056319"/>
          </a:xfrm>
        </p:spPr>
        <p:txBody>
          <a:bodyPr/>
          <a:lstStyle/>
          <a:p>
            <a:pPr>
              <a:defRPr/>
            </a:pPr>
            <a:r>
              <a:rPr lang="es-ES"/>
              <a:t>Haga clic para modificar el estilo de título del patrón</a:t>
            </a:r>
            <a:endParaRPr lang="en-US"/>
          </a:p>
        </p:txBody>
      </p:sp>
      <p:sp>
        <p:nvSpPr>
          <p:cNvPr id="3" name="Text Placeholder 2" hidden="0"/>
          <p:cNvSpPr>
            <a:spLocks noGrp="1"/>
          </p:cNvSpPr>
          <p:nvPr isPhoto="0" userDrawn="0">
            <p:ph type="body" idx="1" hasCustomPrompt="0"/>
          </p:nvPr>
        </p:nvSpPr>
        <p:spPr bwMode="auto">
          <a:xfrm>
            <a:off x="1534695" y="2019549"/>
            <a:ext cx="4608576" cy="801943"/>
          </a:xfrm>
        </p:spPr>
        <p:txBody>
          <a:bodyPr anchor="b">
            <a:normAutofit/>
          </a:bodyPr>
          <a:lstStyle>
            <a:lvl1pPr marL="0" indent="0">
              <a:lnSpc>
                <a:spcPct val="100000"/>
              </a:lnSpc>
              <a:buNone/>
              <a:defRPr sz="2200" b="0" cap="all">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s-ES"/>
              <a:t>Haga clic para modificar los estilos de texto del patrón</a:t>
            </a:r>
            <a:endParaRPr/>
          </a:p>
        </p:txBody>
      </p:sp>
      <p:sp>
        <p:nvSpPr>
          <p:cNvPr id="4" name="Content Placeholder 3" hidden="0"/>
          <p:cNvSpPr>
            <a:spLocks noGrp="1"/>
          </p:cNvSpPr>
          <p:nvPr isPhoto="0" userDrawn="0">
            <p:ph sz="half" idx="2" hasCustomPrompt="0"/>
          </p:nvPr>
        </p:nvSpPr>
        <p:spPr bwMode="auto">
          <a:xfrm>
            <a:off x="1534695" y="2824269"/>
            <a:ext cx="4608576" cy="2644457"/>
          </a:xfrm>
        </p:spPr>
        <p:txBody>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5" name="Text Placeholder 4" hidden="0"/>
          <p:cNvSpPr>
            <a:spLocks noGrp="1"/>
          </p:cNvSpPr>
          <p:nvPr isPhoto="0" userDrawn="0">
            <p:ph type="body" sz="quarter" idx="3" hasCustomPrompt="0"/>
          </p:nvPr>
        </p:nvSpPr>
        <p:spPr bwMode="auto">
          <a:xfrm>
            <a:off x="6454791" y="2023003"/>
            <a:ext cx="4608576" cy="802237"/>
          </a:xfrm>
        </p:spPr>
        <p:txBody>
          <a:bodyPr anchor="b">
            <a:normAutofit/>
          </a:bodyPr>
          <a:lstStyle>
            <a:lvl1pPr marL="0" indent="0">
              <a:lnSpc>
                <a:spcPct val="100000"/>
              </a:lnSpc>
              <a:buNone/>
              <a:defRPr sz="2200" b="0" cap="all">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s-ES"/>
              <a:t>Haga clic para modificar los estilos de texto del patrón</a:t>
            </a:r>
            <a:endParaRPr/>
          </a:p>
        </p:txBody>
      </p:sp>
      <p:sp>
        <p:nvSpPr>
          <p:cNvPr id="6" name="Content Placeholder 5" hidden="0"/>
          <p:cNvSpPr>
            <a:spLocks noGrp="1"/>
          </p:cNvSpPr>
          <p:nvPr isPhoto="0" userDrawn="0">
            <p:ph sz="quarter" idx="4" hasCustomPrompt="0"/>
          </p:nvPr>
        </p:nvSpPr>
        <p:spPr bwMode="auto">
          <a:xfrm>
            <a:off x="6454792" y="2821491"/>
            <a:ext cx="4608576" cy="2637371"/>
          </a:xfrm>
        </p:spPr>
        <p:txBody>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7" name="Date Placeholder 6" hidden="0"/>
          <p:cNvSpPr>
            <a:spLocks noGrp="1"/>
          </p:cNvSpPr>
          <p:nvPr isPhoto="0" userDrawn="0">
            <p:ph type="dt" sz="half" idx="10" hasCustomPrompt="0"/>
          </p:nvPr>
        </p:nvSpPr>
        <p:spPr bwMode="auto">
          <a:xfrm>
            <a:off x="7554138" y="330370"/>
            <a:ext cx="3500714" cy="309201"/>
          </a:xfrm>
          <a:prstGeom prst="rect">
            <a:avLst/>
          </a:prstGeom>
        </p:spPr>
        <p:txBody>
          <a:bodyPr/>
          <a:lstStyle/>
          <a:p>
            <a:pPr>
              <a:defRPr/>
            </a:pPr>
            <a:fld id="{CEA0FFBD-2EE4-8547-BBAE-A1AC91C8D77E}" type="datetimeFigureOut">
              <a:rPr lang="en-US"/>
              <a:t/>
            </a:fld>
            <a:endParaRPr lang="en-US"/>
          </a:p>
        </p:txBody>
      </p:sp>
      <p:sp>
        <p:nvSpPr>
          <p:cNvPr id="8" name="Footer Placeholder 7" hidden="0"/>
          <p:cNvSpPr>
            <a:spLocks noGrp="1"/>
          </p:cNvSpPr>
          <p:nvPr isPhoto="0" userDrawn="0">
            <p:ph type="ftr" sz="quarter" idx="11" hasCustomPrompt="0"/>
          </p:nvPr>
        </p:nvSpPr>
        <p:spPr bwMode="auto">
          <a:xfrm>
            <a:off x="1534695" y="329307"/>
            <a:ext cx="5855719" cy="309201"/>
          </a:xfrm>
          <a:prstGeom prst="rect">
            <a:avLst/>
          </a:prstGeom>
        </p:spPr>
        <p:txBody>
          <a:bodyPr/>
          <a:lstStyle/>
          <a:p>
            <a:pPr>
              <a:defRPr/>
            </a:pPr>
            <a:endParaRPr lang="en-US"/>
          </a:p>
        </p:txBody>
      </p:sp>
      <p:sp>
        <p:nvSpPr>
          <p:cNvPr id="9" name="Slide Number Placeholder 8" hidden="0"/>
          <p:cNvSpPr>
            <a:spLocks noGrp="1"/>
          </p:cNvSpPr>
          <p:nvPr isPhoto="0" userDrawn="0">
            <p:ph type="sldNum" sz="quarter" idx="12" hasCustomPrompt="0"/>
          </p:nvPr>
        </p:nvSpPr>
        <p:spPr bwMode="auto"/>
        <p:txBody>
          <a:bodyPr/>
          <a:lstStyle/>
          <a:p>
            <a:pPr>
              <a:defRPr/>
            </a:pPr>
            <a:fld id="{6D22F896-40B5-4ADD-8801-0D06FADFA095}" type="slidenum">
              <a:rPr lang="en-US"/>
              <a:t/>
            </a:fld>
            <a:endParaRPr lang="en-US"/>
          </a:p>
        </p:txBody>
      </p:sp>
      <p:cxnSp>
        <p:nvCxnSpPr>
          <p:cNvPr id="11" name="Straight Connector 10" hidden="0"/>
          <p:cNvCxnSpPr>
            <a:cxnSpLocks/>
          </p:cNvCxnSpPr>
          <p:nvPr isPhoto="0" userDrawn="0"/>
        </p:nvCxnSpPr>
        <p:spPr bwMode="auto">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2" name="Date Placeholder 3" hidden="0"/>
          <p:cNvSpPr txBox="1"/>
          <p:nvPr isPhoto="0" userDrawn="1"/>
        </p:nvSpPr>
        <p:spPr bwMode="auto">
          <a:xfrm>
            <a:off x="4843725" y="5689388"/>
            <a:ext cx="2504549"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a:solidFill>
                  <a:schemeClr val="tx1">
                    <a:lumMod val="50000"/>
                    <a:lumOff val="50000"/>
                  </a:schemeClr>
                </a:solidFill>
              </a:rPr>
              <a:t/>
            </a:fld>
            <a:r>
              <a:rPr lang="en-US">
                <a:solidFill>
                  <a:schemeClr val="tx1">
                    <a:lumMod val="50000"/>
                    <a:lumOff val="50000"/>
                  </a:schemeClr>
                </a:solidFill>
              </a:rPr>
              <a:t>/16</a:t>
            </a:r>
            <a:endParaRPr/>
          </a:p>
        </p:txBody>
      </p:sp>
      <p:sp>
        <p:nvSpPr>
          <p:cNvPr id="13" name="CuadroTexto 12" hidden="0"/>
          <p:cNvSpPr txBox="1"/>
          <p:nvPr isPhoto="0" userDrawn="1"/>
        </p:nvSpPr>
        <p:spPr bwMode="auto">
          <a:xfrm>
            <a:off x="1534695" y="5692085"/>
            <a:ext cx="2504549" cy="369332"/>
          </a:xfrm>
          <a:prstGeom prst="rect">
            <a:avLst/>
          </a:prstGeom>
          <a:noFill/>
        </p:spPr>
        <p:txBody>
          <a:bodyPr wrap="square" rtlCol="0">
            <a:spAutoFit/>
          </a:bodyPr>
          <a:lstStyle/>
          <a:p>
            <a:pPr>
              <a:defRPr/>
            </a:pPr>
            <a:r>
              <a:rPr lang="de-DE">
                <a:solidFill>
                  <a:schemeClr val="tx1">
                    <a:lumMod val="50000"/>
                    <a:lumOff val="50000"/>
                  </a:schemeClr>
                </a:solidFill>
              </a:rPr>
              <a:t>Mukendi Mputu</a:t>
            </a:r>
            <a:endParaRPr/>
          </a:p>
        </p:txBody>
      </p:sp>
      <p:sp>
        <p:nvSpPr>
          <p:cNvPr id="14" name="CuadroTexto 13" hidden="0"/>
          <p:cNvSpPr txBox="1"/>
          <p:nvPr isPhoto="0" userDrawn="1"/>
        </p:nvSpPr>
        <p:spPr bwMode="auto">
          <a:xfrm>
            <a:off x="8550304" y="5663432"/>
            <a:ext cx="2504549" cy="369332"/>
          </a:xfrm>
          <a:prstGeom prst="rect">
            <a:avLst/>
          </a:prstGeom>
          <a:noFill/>
        </p:spPr>
        <p:txBody>
          <a:bodyPr wrap="square" rtlCol="0">
            <a:spAutoFit/>
          </a:bodyPr>
          <a:lstStyle/>
          <a:p>
            <a:pPr algn="r">
              <a:defRPr/>
            </a:pPr>
            <a:fld id="{E683A09E-6071-4BEA-8537-C0A2B66A67BC}" type="datetime4">
              <a:rPr lang="de-DE">
                <a:solidFill>
                  <a:schemeClr val="tx1">
                    <a:lumMod val="50000"/>
                    <a:lumOff val="50000"/>
                  </a:schemeClr>
                </a:solidFill>
              </a:rPr>
              <a:t/>
            </a:fld>
            <a:endParaRPr lang="de-DE">
              <a:solidFill>
                <a:schemeClr val="tx1">
                  <a:lumMod val="50000"/>
                  <a:lumOff val="50000"/>
                </a:scheme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Solo el título">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s-ES"/>
              <a:t>Haga clic para modificar el estilo de título del patrón</a:t>
            </a:r>
            <a:endParaRPr lang="en-US"/>
          </a:p>
        </p:txBody>
      </p:sp>
      <p:sp>
        <p:nvSpPr>
          <p:cNvPr id="3" name="Date Placeholder 2" hidden="0"/>
          <p:cNvSpPr>
            <a:spLocks noGrp="1"/>
          </p:cNvSpPr>
          <p:nvPr isPhoto="0" userDrawn="0">
            <p:ph type="dt" sz="half" idx="10" hasCustomPrompt="0"/>
          </p:nvPr>
        </p:nvSpPr>
        <p:spPr bwMode="auto">
          <a:xfrm>
            <a:off x="7554138" y="330370"/>
            <a:ext cx="3500714" cy="309201"/>
          </a:xfrm>
          <a:prstGeom prst="rect">
            <a:avLst/>
          </a:prstGeom>
        </p:spPr>
        <p:txBody>
          <a:bodyPr/>
          <a:lstStyle/>
          <a:p>
            <a:pPr>
              <a:defRPr/>
            </a:pPr>
            <a:fld id="{955A2352-D7AC-F242-9256-A4477BCBF354}" type="datetimeFigureOut">
              <a:rPr lang="en-US"/>
              <a:t/>
            </a:fld>
            <a:endParaRPr lang="en-US"/>
          </a:p>
        </p:txBody>
      </p:sp>
      <p:sp>
        <p:nvSpPr>
          <p:cNvPr id="4" name="Footer Placeholder 3" hidden="0"/>
          <p:cNvSpPr>
            <a:spLocks noGrp="1"/>
          </p:cNvSpPr>
          <p:nvPr isPhoto="0" userDrawn="0">
            <p:ph type="ftr" sz="quarter" idx="11" hasCustomPrompt="0"/>
          </p:nvPr>
        </p:nvSpPr>
        <p:spPr bwMode="auto">
          <a:xfrm>
            <a:off x="1534695" y="329307"/>
            <a:ext cx="5855719" cy="309201"/>
          </a:xfrm>
          <a:prstGeom prst="rect">
            <a:avLst/>
          </a:prstGeom>
        </p:spPr>
        <p:txBody>
          <a:bodyPr/>
          <a:lstStyle/>
          <a:p>
            <a:pPr>
              <a:defRPr/>
            </a:pPr>
            <a:endParaRPr lang="en-US"/>
          </a:p>
        </p:txBody>
      </p:sp>
      <p:sp>
        <p:nvSpPr>
          <p:cNvPr id="5" name="Slide Number Placeholder 4" hidden="0"/>
          <p:cNvSpPr>
            <a:spLocks noGrp="1"/>
          </p:cNvSpPr>
          <p:nvPr isPhoto="0" userDrawn="0">
            <p:ph type="sldNum" sz="quarter" idx="12" hasCustomPrompt="0"/>
          </p:nvPr>
        </p:nvSpPr>
        <p:spPr bwMode="auto"/>
        <p:txBody>
          <a:bodyPr/>
          <a:lstStyle/>
          <a:p>
            <a:pPr>
              <a:defRPr/>
            </a:pPr>
            <a:fld id="{6D22F896-40B5-4ADD-8801-0D06FADFA095}" type="slidenum">
              <a:rPr lang="en-US"/>
              <a:t/>
            </a:fld>
            <a:endParaRPr lang="en-US"/>
          </a:p>
        </p:txBody>
      </p:sp>
      <p:cxnSp>
        <p:nvCxnSpPr>
          <p:cNvPr id="7" name="Straight Connector 6" hidden="0"/>
          <p:cNvCxnSpPr>
            <a:cxnSpLocks/>
          </p:cNvCxnSpPr>
          <p:nvPr isPhoto="0" userDrawn="0"/>
        </p:nvCxnSpPr>
        <p:spPr bwMode="auto">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8" name="Date Placeholder 3" hidden="0"/>
          <p:cNvSpPr txBox="1"/>
          <p:nvPr isPhoto="0" userDrawn="1"/>
        </p:nvSpPr>
        <p:spPr bwMode="auto">
          <a:xfrm>
            <a:off x="4843725" y="5689388"/>
            <a:ext cx="2504549"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a:solidFill>
                  <a:schemeClr val="tx1">
                    <a:lumMod val="50000"/>
                    <a:lumOff val="50000"/>
                  </a:schemeClr>
                </a:solidFill>
              </a:rPr>
              <a:t/>
            </a:fld>
            <a:r>
              <a:rPr lang="en-US">
                <a:solidFill>
                  <a:schemeClr val="tx1">
                    <a:lumMod val="50000"/>
                    <a:lumOff val="50000"/>
                  </a:schemeClr>
                </a:solidFill>
              </a:rPr>
              <a:t>/16</a:t>
            </a:r>
            <a:endParaRPr/>
          </a:p>
        </p:txBody>
      </p:sp>
      <p:sp>
        <p:nvSpPr>
          <p:cNvPr id="9" name="CuadroTexto 8" hidden="0"/>
          <p:cNvSpPr txBox="1"/>
          <p:nvPr isPhoto="0" userDrawn="1"/>
        </p:nvSpPr>
        <p:spPr bwMode="auto">
          <a:xfrm>
            <a:off x="1534695" y="5692085"/>
            <a:ext cx="2504549" cy="369332"/>
          </a:xfrm>
          <a:prstGeom prst="rect">
            <a:avLst/>
          </a:prstGeom>
          <a:noFill/>
        </p:spPr>
        <p:txBody>
          <a:bodyPr wrap="square" rtlCol="0">
            <a:spAutoFit/>
          </a:bodyPr>
          <a:lstStyle/>
          <a:p>
            <a:pPr>
              <a:defRPr/>
            </a:pPr>
            <a:r>
              <a:rPr lang="de-DE">
                <a:solidFill>
                  <a:schemeClr val="tx1">
                    <a:lumMod val="50000"/>
                    <a:lumOff val="50000"/>
                  </a:schemeClr>
                </a:solidFill>
              </a:rPr>
              <a:t>Mukendi Mputu</a:t>
            </a:r>
            <a:endParaRPr/>
          </a:p>
        </p:txBody>
      </p:sp>
      <p:sp>
        <p:nvSpPr>
          <p:cNvPr id="10" name="CuadroTexto 9" hidden="0"/>
          <p:cNvSpPr txBox="1"/>
          <p:nvPr isPhoto="0" userDrawn="1"/>
        </p:nvSpPr>
        <p:spPr bwMode="auto">
          <a:xfrm>
            <a:off x="8550304" y="5663432"/>
            <a:ext cx="2504549" cy="369332"/>
          </a:xfrm>
          <a:prstGeom prst="rect">
            <a:avLst/>
          </a:prstGeom>
          <a:noFill/>
        </p:spPr>
        <p:txBody>
          <a:bodyPr wrap="square" rtlCol="0">
            <a:spAutoFit/>
          </a:bodyPr>
          <a:lstStyle/>
          <a:p>
            <a:pPr algn="r">
              <a:defRPr/>
            </a:pPr>
            <a:fld id="{E683A09E-6071-4BEA-8537-C0A2B66A67BC}" type="datetime4">
              <a:rPr lang="de-DE">
                <a:solidFill>
                  <a:schemeClr val="tx1">
                    <a:lumMod val="50000"/>
                    <a:lumOff val="50000"/>
                  </a:schemeClr>
                </a:solidFill>
              </a:rPr>
              <a:t/>
            </a:fld>
            <a:endParaRPr lang="de-DE">
              <a:solidFill>
                <a:schemeClr val="tx1">
                  <a:lumMod val="50000"/>
                  <a:lumOff val="50000"/>
                </a:scheme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En blanco">
    <p:spTree>
      <p:nvGrpSpPr>
        <p:cNvPr id="1" name="" hidden="0"/>
        <p:cNvGrpSpPr/>
        <p:nvPr isPhoto="0" userDrawn="0"/>
      </p:nvGrpSpPr>
      <p:grpSpPr bwMode="auto">
        <a:xfrm>
          <a:off x="0" y="0"/>
          <a:ext cx="0" cy="0"/>
          <a:chOff x="0" y="0"/>
          <a:chExt cx="0" cy="0"/>
        </a:xfrm>
      </p:grpSpPr>
      <p:sp>
        <p:nvSpPr>
          <p:cNvPr id="2" name="Date Placeholder 1" hidden="0"/>
          <p:cNvSpPr>
            <a:spLocks noGrp="1"/>
          </p:cNvSpPr>
          <p:nvPr isPhoto="0" userDrawn="0">
            <p:ph type="dt" sz="half" idx="10" hasCustomPrompt="0"/>
          </p:nvPr>
        </p:nvSpPr>
        <p:spPr bwMode="auto">
          <a:xfrm>
            <a:off x="7554138" y="330370"/>
            <a:ext cx="3500714" cy="309201"/>
          </a:xfrm>
          <a:prstGeom prst="rect">
            <a:avLst/>
          </a:prstGeom>
        </p:spPr>
        <p:txBody>
          <a:bodyPr/>
          <a:lstStyle/>
          <a:p>
            <a:pPr>
              <a:defRPr/>
            </a:pPr>
            <a:fld id="{4EFCFC6A-9AE6-404D-9FDD-168B477B9C90}" type="datetimeFigureOut">
              <a:rPr lang="en-US"/>
              <a:t/>
            </a:fld>
            <a:endParaRPr lang="en-US"/>
          </a:p>
        </p:txBody>
      </p:sp>
      <p:sp>
        <p:nvSpPr>
          <p:cNvPr id="3" name="Footer Placeholder 2" hidden="0"/>
          <p:cNvSpPr>
            <a:spLocks noGrp="1"/>
          </p:cNvSpPr>
          <p:nvPr isPhoto="0" userDrawn="0">
            <p:ph type="ftr" sz="quarter" idx="11" hasCustomPrompt="0"/>
          </p:nvPr>
        </p:nvSpPr>
        <p:spPr bwMode="auto">
          <a:xfrm>
            <a:off x="1534695" y="329307"/>
            <a:ext cx="5855719" cy="309201"/>
          </a:xfrm>
          <a:prstGeom prst="rect">
            <a:avLst/>
          </a:prstGeom>
        </p:spPr>
        <p:txBody>
          <a:bodyPr/>
          <a:lstStyle/>
          <a:p>
            <a:pPr>
              <a:defRPr/>
            </a:pPr>
            <a:endParaRPr lang="en-US"/>
          </a:p>
        </p:txBody>
      </p:sp>
      <p:sp>
        <p:nvSpPr>
          <p:cNvPr id="4" name="Slide Number Placeholder 3" hidden="0"/>
          <p:cNvSpPr>
            <a:spLocks noGrp="1"/>
          </p:cNvSpPr>
          <p:nvPr isPhoto="0" userDrawn="0">
            <p:ph type="sldNum" sz="quarter" idx="12" hasCustomPrompt="0"/>
          </p:nvPr>
        </p:nvSpPr>
        <p:spPr bwMode="auto"/>
        <p:txBody>
          <a:bodyPr/>
          <a:lstStyle/>
          <a:p>
            <a:pPr>
              <a:defRPr/>
            </a:pPr>
            <a:fld id="{6D22F896-40B5-4ADD-8801-0D06FADFA095}" type="slidenum">
              <a:rPr lang="en-US"/>
              <a:t/>
            </a:fld>
            <a:endParaRPr lang="en-US"/>
          </a:p>
        </p:txBody>
      </p:sp>
      <p:sp>
        <p:nvSpPr>
          <p:cNvPr id="6" name="CuadroTexto 5" hidden="0"/>
          <p:cNvSpPr txBox="1"/>
          <p:nvPr isPhoto="0" userDrawn="1"/>
        </p:nvSpPr>
        <p:spPr bwMode="auto">
          <a:xfrm>
            <a:off x="1534695" y="5692085"/>
            <a:ext cx="2504549" cy="369332"/>
          </a:xfrm>
          <a:prstGeom prst="rect">
            <a:avLst/>
          </a:prstGeom>
          <a:noFill/>
        </p:spPr>
        <p:txBody>
          <a:bodyPr wrap="square" rtlCol="0">
            <a:spAutoFit/>
          </a:bodyPr>
          <a:lstStyle/>
          <a:p>
            <a:pPr>
              <a:defRPr/>
            </a:pPr>
            <a:r>
              <a:rPr lang="de-DE">
                <a:solidFill>
                  <a:schemeClr val="tx1">
                    <a:lumMod val="50000"/>
                    <a:lumOff val="50000"/>
                  </a:schemeClr>
                </a:solidFill>
              </a:rPr>
              <a:t>Mukendi Mputu</a:t>
            </a:r>
            <a:endParaRPr/>
          </a:p>
        </p:txBody>
      </p:sp>
      <p:sp>
        <p:nvSpPr>
          <p:cNvPr id="7" name="CuadroTexto 6" hidden="0"/>
          <p:cNvSpPr txBox="1"/>
          <p:nvPr isPhoto="0" userDrawn="1"/>
        </p:nvSpPr>
        <p:spPr bwMode="auto">
          <a:xfrm>
            <a:off x="8550304" y="5663432"/>
            <a:ext cx="2504549" cy="369332"/>
          </a:xfrm>
          <a:prstGeom prst="rect">
            <a:avLst/>
          </a:prstGeom>
          <a:noFill/>
        </p:spPr>
        <p:txBody>
          <a:bodyPr wrap="square" rtlCol="0">
            <a:spAutoFit/>
          </a:bodyPr>
          <a:lstStyle/>
          <a:p>
            <a:pPr algn="r">
              <a:defRPr/>
            </a:pPr>
            <a:fld id="{E683A09E-6071-4BEA-8537-C0A2B66A67BC}" type="datetime4">
              <a:rPr lang="de-DE">
                <a:solidFill>
                  <a:schemeClr val="tx1">
                    <a:lumMod val="50000"/>
                    <a:lumOff val="50000"/>
                  </a:schemeClr>
                </a:solidFill>
              </a:rPr>
              <a:t/>
            </a:fld>
            <a:endParaRPr lang="de-DE">
              <a:solidFill>
                <a:schemeClr val="tx1">
                  <a:lumMod val="50000"/>
                  <a:lumOff val="50000"/>
                </a:scheme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Tx" userDrawn="1">
  <p:cSld name="Contenido con título">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1534642" y="798973"/>
            <a:ext cx="3183128" cy="2247117"/>
          </a:xfrm>
        </p:spPr>
        <p:txBody>
          <a:bodyPr anchor="b">
            <a:normAutofit/>
          </a:bodyPr>
          <a:lstStyle>
            <a:lvl1pPr algn="l">
              <a:defRPr sz="2400"/>
            </a:lvl1pPr>
          </a:lstStyle>
          <a:p>
            <a:pPr>
              <a:defRPr/>
            </a:pPr>
            <a:r>
              <a:rPr lang="es-ES"/>
              <a:t>Haga clic para modificar el estilo de título del patrón</a:t>
            </a:r>
            <a:endParaRPr lang="en-US"/>
          </a:p>
        </p:txBody>
      </p:sp>
      <p:sp>
        <p:nvSpPr>
          <p:cNvPr id="3" name="Content Placeholder 2" hidden="0"/>
          <p:cNvSpPr>
            <a:spLocks noGrp="1"/>
          </p:cNvSpPr>
          <p:nvPr isPhoto="0" userDrawn="0">
            <p:ph idx="1" hasCustomPrompt="0"/>
          </p:nvPr>
        </p:nvSpPr>
        <p:spPr bwMode="auto">
          <a:xfrm>
            <a:off x="5043714" y="798974"/>
            <a:ext cx="6012470" cy="4658826"/>
          </a:xfrm>
        </p:spPr>
        <p:txBody>
          <a:bodyPr anchor="ct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4" name="Text Placeholder 3" hidden="0"/>
          <p:cNvSpPr>
            <a:spLocks noGrp="1"/>
          </p:cNvSpPr>
          <p:nvPr isPhoto="0" userDrawn="0">
            <p:ph type="body" sz="half" idx="2" hasCustomPrompt="0"/>
          </p:nvPr>
        </p:nvSpPr>
        <p:spPr bwMode="auto">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s-ES"/>
              <a:t>Haga clic para modificar los estilos de texto del patrón</a:t>
            </a:r>
            <a:endParaRPr/>
          </a:p>
        </p:txBody>
      </p:sp>
      <p:sp>
        <p:nvSpPr>
          <p:cNvPr id="5" name="Date Placeholder 4" hidden="0"/>
          <p:cNvSpPr>
            <a:spLocks noGrp="1"/>
          </p:cNvSpPr>
          <p:nvPr isPhoto="0" userDrawn="0">
            <p:ph type="dt" sz="half" idx="10" hasCustomPrompt="0"/>
          </p:nvPr>
        </p:nvSpPr>
        <p:spPr bwMode="auto">
          <a:xfrm>
            <a:off x="7554138" y="330370"/>
            <a:ext cx="3500714" cy="309201"/>
          </a:xfrm>
          <a:prstGeom prst="rect">
            <a:avLst/>
          </a:prstGeom>
        </p:spPr>
        <p:txBody>
          <a:bodyPr/>
          <a:lstStyle/>
          <a:p>
            <a:pPr>
              <a:defRPr/>
            </a:pPr>
            <a:fld id="{61CFCDFD-B4CF-A241-8D71-E814B10BEAF4}" type="datetimeFigureOut">
              <a:rPr lang="en-US"/>
              <a:t/>
            </a:fld>
            <a:endParaRPr lang="en-US"/>
          </a:p>
        </p:txBody>
      </p:sp>
      <p:sp>
        <p:nvSpPr>
          <p:cNvPr id="6" name="Footer Placeholder 5" hidden="0"/>
          <p:cNvSpPr>
            <a:spLocks noGrp="1"/>
          </p:cNvSpPr>
          <p:nvPr isPhoto="0" userDrawn="0">
            <p:ph type="ftr" sz="quarter" idx="11" hasCustomPrompt="0"/>
          </p:nvPr>
        </p:nvSpPr>
        <p:spPr bwMode="auto">
          <a:xfrm>
            <a:off x="1534695" y="329307"/>
            <a:ext cx="5855719" cy="309201"/>
          </a:xfrm>
          <a:prstGeom prst="rect">
            <a:avLst/>
          </a:prstGeom>
        </p:spPr>
        <p:txBody>
          <a:bodyPr/>
          <a:lstStyle/>
          <a:p>
            <a:pPr>
              <a:defRPr/>
            </a:pPr>
            <a:endParaRPr lang="en-US"/>
          </a:p>
        </p:txBody>
      </p:sp>
      <p:sp>
        <p:nvSpPr>
          <p:cNvPr id="7" name="Slide Number Placeholder 6" hidden="0"/>
          <p:cNvSpPr>
            <a:spLocks noGrp="1"/>
          </p:cNvSpPr>
          <p:nvPr isPhoto="0" userDrawn="0">
            <p:ph type="sldNum" sz="quarter" idx="12" hasCustomPrompt="0"/>
          </p:nvPr>
        </p:nvSpPr>
        <p:spPr bwMode="auto"/>
        <p:txBody>
          <a:bodyPr/>
          <a:lstStyle/>
          <a:p>
            <a:pPr>
              <a:defRPr/>
            </a:pPr>
            <a:fld id="{6D22F896-40B5-4ADD-8801-0D06FADFA095}" type="slidenum">
              <a:rPr lang="en-US"/>
              <a:t/>
            </a:fld>
            <a:endParaRPr lang="en-US"/>
          </a:p>
        </p:txBody>
      </p:sp>
      <p:cxnSp>
        <p:nvCxnSpPr>
          <p:cNvPr id="9" name="Straight Connector 8" hidden="0"/>
          <p:cNvCxnSpPr>
            <a:cxnSpLocks/>
          </p:cNvCxnSpPr>
          <p:nvPr isPhoto="0" userDrawn="0"/>
        </p:nvCxnSpPr>
        <p:spPr bwMode="auto">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0" name="Date Placeholder 3" hidden="0"/>
          <p:cNvSpPr txBox="1"/>
          <p:nvPr isPhoto="0" userDrawn="1"/>
        </p:nvSpPr>
        <p:spPr bwMode="auto">
          <a:xfrm>
            <a:off x="4843725" y="5689388"/>
            <a:ext cx="2504549"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a:solidFill>
                  <a:schemeClr val="tx1">
                    <a:lumMod val="50000"/>
                    <a:lumOff val="50000"/>
                  </a:schemeClr>
                </a:solidFill>
              </a:rPr>
              <a:t/>
            </a:fld>
            <a:r>
              <a:rPr lang="en-US">
                <a:solidFill>
                  <a:schemeClr val="tx1">
                    <a:lumMod val="50000"/>
                    <a:lumOff val="50000"/>
                  </a:schemeClr>
                </a:solidFill>
              </a:rPr>
              <a:t>/16</a:t>
            </a:r>
            <a:endParaRPr/>
          </a:p>
        </p:txBody>
      </p:sp>
      <p:sp>
        <p:nvSpPr>
          <p:cNvPr id="11" name="CuadroTexto 10" hidden="0"/>
          <p:cNvSpPr txBox="1"/>
          <p:nvPr isPhoto="0" userDrawn="1"/>
        </p:nvSpPr>
        <p:spPr bwMode="auto">
          <a:xfrm>
            <a:off x="1534695" y="5692085"/>
            <a:ext cx="2504549" cy="369332"/>
          </a:xfrm>
          <a:prstGeom prst="rect">
            <a:avLst/>
          </a:prstGeom>
          <a:noFill/>
        </p:spPr>
        <p:txBody>
          <a:bodyPr wrap="square" rtlCol="0">
            <a:spAutoFit/>
          </a:bodyPr>
          <a:lstStyle/>
          <a:p>
            <a:pPr>
              <a:defRPr/>
            </a:pPr>
            <a:r>
              <a:rPr lang="de-DE">
                <a:solidFill>
                  <a:schemeClr val="tx1">
                    <a:lumMod val="50000"/>
                    <a:lumOff val="50000"/>
                  </a:schemeClr>
                </a:solidFill>
              </a:rPr>
              <a:t>Mukendi Mputu</a:t>
            </a:r>
            <a:endParaRPr/>
          </a:p>
        </p:txBody>
      </p:sp>
      <p:sp>
        <p:nvSpPr>
          <p:cNvPr id="12" name="CuadroTexto 11" hidden="0"/>
          <p:cNvSpPr txBox="1"/>
          <p:nvPr isPhoto="0" userDrawn="1"/>
        </p:nvSpPr>
        <p:spPr bwMode="auto">
          <a:xfrm>
            <a:off x="8550304" y="5663432"/>
            <a:ext cx="2504549" cy="369332"/>
          </a:xfrm>
          <a:prstGeom prst="rect">
            <a:avLst/>
          </a:prstGeom>
          <a:noFill/>
        </p:spPr>
        <p:txBody>
          <a:bodyPr wrap="square" rtlCol="0">
            <a:spAutoFit/>
          </a:bodyPr>
          <a:lstStyle/>
          <a:p>
            <a:pPr algn="r">
              <a:defRPr/>
            </a:pPr>
            <a:fld id="{E683A09E-6071-4BEA-8537-C0A2B66A67BC}" type="datetime4">
              <a:rPr lang="de-DE">
                <a:solidFill>
                  <a:schemeClr val="tx1">
                    <a:lumMod val="50000"/>
                    <a:lumOff val="50000"/>
                  </a:schemeClr>
                </a:solidFill>
              </a:rPr>
              <a:t/>
            </a:fld>
            <a:endParaRPr lang="de-DE">
              <a:solidFill>
                <a:schemeClr val="tx1">
                  <a:lumMod val="50000"/>
                  <a:lumOff val="50000"/>
                </a:scheme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picTx" userDrawn="1">
  <p:cSld name="Imagen con título">
    <p:spTree>
      <p:nvGrpSpPr>
        <p:cNvPr id="1" name="" hidden="0"/>
        <p:cNvGrpSpPr/>
        <p:nvPr isPhoto="0" userDrawn="0"/>
      </p:nvGrpSpPr>
      <p:grpSpPr bwMode="auto">
        <a:xfrm>
          <a:off x="0" y="0"/>
          <a:ext cx="0" cy="0"/>
          <a:chOff x="0" y="0"/>
          <a:chExt cx="0" cy="0"/>
        </a:xfrm>
      </p:grpSpPr>
      <p:grpSp>
        <p:nvGrpSpPr>
          <p:cNvPr id="8" name="Group 7" hidden="0"/>
          <p:cNvGrpSpPr/>
          <p:nvPr isPhoto="0" userDrawn="0"/>
        </p:nvGrpSpPr>
        <p:grpSpPr bwMode="auto">
          <a:xfrm>
            <a:off x="7477386" y="482170"/>
            <a:ext cx="4074533" cy="5149101"/>
            <a:chOff x="7477386" y="482170"/>
            <a:chExt cx="4074533" cy="5149101"/>
          </a:xfrm>
        </p:grpSpPr>
        <p:sp>
          <p:nvSpPr>
            <p:cNvPr id="18" name="Rectangle 17" hidden="0"/>
            <p:cNvSpPr/>
            <p:nvPr isPhoto="0" userDrawn="0"/>
          </p:nvSpPr>
          <p:spPr bwMode="auto">
            <a:xfrm>
              <a:off x="7477386"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rotWithShape="0" algn="tl">
                <a:srgbClr val="000000">
                  <a:alpha val="34000"/>
                </a:srgbClr>
              </a:outerShdw>
            </a:effectLst>
          </p:spPr>
          <p:style>
            <a:lnRef idx="1">
              <a:schemeClr val="accent1"/>
            </a:lnRef>
            <a:fillRef idx="3">
              <a:schemeClr val="accent1"/>
            </a:fillRef>
            <a:effectRef idx="2">
              <a:schemeClr val="accent1"/>
            </a:effectRef>
            <a:fontRef idx="minor">
              <a:schemeClr val="lt1"/>
            </a:fontRef>
          </p:style>
        </p:sp>
        <p:sp>
          <p:nvSpPr>
            <p:cNvPr id="19" name="Rectangle 18" hidden="0"/>
            <p:cNvSpPr/>
            <p:nvPr isPhoto="0" userDrawn="0"/>
          </p:nvSpPr>
          <p:spPr bwMode="auto">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p:spPr>
          <p:style>
            <a:lnRef idx="1">
              <a:schemeClr val="accent1"/>
            </a:lnRef>
            <a:fillRef idx="3">
              <a:schemeClr val="accent1"/>
            </a:fillRef>
            <a:effectRef idx="2">
              <a:schemeClr val="accent1"/>
            </a:effectRef>
            <a:fontRef idx="minor">
              <a:schemeClr val="lt1"/>
            </a:fontRef>
          </p:style>
        </p:sp>
      </p:grpSp>
      <p:sp>
        <p:nvSpPr>
          <p:cNvPr id="2" name="Title 1" hidden="0"/>
          <p:cNvSpPr>
            <a:spLocks noGrp="1"/>
          </p:cNvSpPr>
          <p:nvPr isPhoto="0" userDrawn="0">
            <p:ph type="title" hasCustomPrompt="0"/>
          </p:nvPr>
        </p:nvSpPr>
        <p:spPr bwMode="auto">
          <a:xfrm>
            <a:off x="1535694" y="1129513"/>
            <a:ext cx="5447840" cy="1830584"/>
          </a:xfrm>
        </p:spPr>
        <p:txBody>
          <a:bodyPr anchor="b">
            <a:normAutofit/>
          </a:bodyPr>
          <a:lstStyle>
            <a:lvl1pPr>
              <a:defRPr sz="3200"/>
            </a:lvl1pPr>
          </a:lstStyle>
          <a:p>
            <a:pPr>
              <a:defRPr/>
            </a:pPr>
            <a:r>
              <a:rPr lang="es-ES"/>
              <a:t>Haga clic para modificar el estilo de título del patrón</a:t>
            </a:r>
            <a:endParaRPr lang="en-US"/>
          </a:p>
        </p:txBody>
      </p:sp>
      <p:sp>
        <p:nvSpPr>
          <p:cNvPr id="3" name="Picture Placeholder 2" hidden="0"/>
          <p:cNvSpPr>
            <a:spLocks noChangeAspect="1" noGrp="1"/>
          </p:cNvSpPr>
          <p:nvPr isPhoto="0" userDrawn="0">
            <p:ph type="pic" idx="1" hasCustomPrompt="0"/>
          </p:nvPr>
        </p:nvSpPr>
        <p:spPr bwMode="auto">
          <a:xfrm>
            <a:off x="8124389" y="1122542"/>
            <a:ext cx="2791171" cy="3866327"/>
          </a:xfrm>
          <a:prstGeom prst="rect">
            <a:avLst/>
          </a:prstGeo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s-ES"/>
              <a:t>Haga clic en el icono para agregar una imagen</a:t>
            </a:r>
            <a:endParaRPr lang="en-US"/>
          </a:p>
        </p:txBody>
      </p:sp>
      <p:sp>
        <p:nvSpPr>
          <p:cNvPr id="4" name="Text Placeholder 3" hidden="0"/>
          <p:cNvSpPr>
            <a:spLocks noGrp="1"/>
          </p:cNvSpPr>
          <p:nvPr isPhoto="0" userDrawn="0">
            <p:ph type="body" sz="half" idx="2" hasCustomPrompt="0"/>
          </p:nvPr>
        </p:nvSpPr>
        <p:spPr bwMode="auto">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s-ES"/>
              <a:t>Haga clic para modificar los estilos de texto del patrón</a:t>
            </a:r>
            <a:endParaRPr/>
          </a:p>
        </p:txBody>
      </p:sp>
      <p:sp>
        <p:nvSpPr>
          <p:cNvPr id="5" name="Date Placeholder 4" hidden="0"/>
          <p:cNvSpPr>
            <a:spLocks noGrp="1"/>
          </p:cNvSpPr>
          <p:nvPr isPhoto="0" userDrawn="0">
            <p:ph type="dt" sz="half" idx="10" hasCustomPrompt="0"/>
          </p:nvPr>
        </p:nvSpPr>
        <p:spPr bwMode="auto">
          <a:xfrm>
            <a:off x="1534695" y="5469856"/>
            <a:ext cx="5440038" cy="320123"/>
          </a:xfrm>
          <a:prstGeom prst="rect">
            <a:avLst/>
          </a:prstGeom>
        </p:spPr>
        <p:txBody>
          <a:bodyPr/>
          <a:lstStyle>
            <a:lvl1pPr algn="l">
              <a:defRPr/>
            </a:lvl1pPr>
          </a:lstStyle>
          <a:p>
            <a:pPr>
              <a:defRPr/>
            </a:pPr>
            <a:fld id="{26A7B589-FD4B-7E46-869A-CBADC5FC564E}" type="datetimeFigureOut">
              <a:rPr lang="en-US"/>
              <a:t/>
            </a:fld>
            <a:endParaRPr lang="en-US"/>
          </a:p>
        </p:txBody>
      </p:sp>
      <p:sp>
        <p:nvSpPr>
          <p:cNvPr id="6" name="Footer Placeholder 5" hidden="0"/>
          <p:cNvSpPr>
            <a:spLocks noGrp="1"/>
          </p:cNvSpPr>
          <p:nvPr isPhoto="0" userDrawn="0">
            <p:ph type="ftr" sz="quarter" idx="11" hasCustomPrompt="0"/>
          </p:nvPr>
        </p:nvSpPr>
        <p:spPr bwMode="auto">
          <a:xfrm>
            <a:off x="1534910" y="318640"/>
            <a:ext cx="5453475" cy="320931"/>
          </a:xfrm>
          <a:prstGeom prst="rect">
            <a:avLst/>
          </a:prstGeom>
        </p:spPr>
        <p:txBody>
          <a:bodyPr/>
          <a:lstStyle/>
          <a:p>
            <a:pPr>
              <a:defRPr/>
            </a:pPr>
            <a:endParaRPr lang="en-US"/>
          </a:p>
        </p:txBody>
      </p:sp>
      <p:sp>
        <p:nvSpPr>
          <p:cNvPr id="7" name="Slide Number Placeholder 6" hidden="0"/>
          <p:cNvSpPr>
            <a:spLocks noGrp="1"/>
          </p:cNvSpPr>
          <p:nvPr isPhoto="0" userDrawn="0">
            <p:ph type="sldNum" sz="quarter" idx="12" hasCustomPrompt="0"/>
          </p:nvPr>
        </p:nvSpPr>
        <p:spPr bwMode="auto"/>
        <p:txBody>
          <a:bodyPr/>
          <a:lstStyle/>
          <a:p>
            <a:pPr>
              <a:defRPr/>
            </a:pPr>
            <a:fld id="{6D22F896-40B5-4ADD-8801-0D06FADFA095}" type="slidenum">
              <a:rPr lang="en-US"/>
              <a:t/>
            </a:fld>
            <a:endParaRPr lang="en-US"/>
          </a:p>
        </p:txBody>
      </p:sp>
      <p:cxnSp>
        <p:nvCxnSpPr>
          <p:cNvPr id="14" name="Straight Connector 13" hidden="0"/>
          <p:cNvCxnSpPr>
            <a:cxnSpLocks/>
          </p:cNvCxnSpPr>
          <p:nvPr isPhoto="0" userDrawn="0"/>
        </p:nvCxnSpPr>
        <p:spPr bwMode="auto">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2" name="Date Placeholder 3" hidden="0"/>
          <p:cNvSpPr txBox="1"/>
          <p:nvPr isPhoto="0" userDrawn="1"/>
        </p:nvSpPr>
        <p:spPr bwMode="auto">
          <a:xfrm>
            <a:off x="4843725" y="5689388"/>
            <a:ext cx="2504549"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a:solidFill>
                  <a:schemeClr val="tx1">
                    <a:lumMod val="50000"/>
                    <a:lumOff val="50000"/>
                  </a:schemeClr>
                </a:solidFill>
              </a:rPr>
              <a:t/>
            </a:fld>
            <a:r>
              <a:rPr lang="en-US">
                <a:solidFill>
                  <a:schemeClr val="tx1">
                    <a:lumMod val="50000"/>
                    <a:lumOff val="50000"/>
                  </a:schemeClr>
                </a:solidFill>
              </a:rPr>
              <a:t>/16</a:t>
            </a:r>
            <a:endParaRPr/>
          </a:p>
        </p:txBody>
      </p:sp>
      <p:sp>
        <p:nvSpPr>
          <p:cNvPr id="13" name="CuadroTexto 12" hidden="0"/>
          <p:cNvSpPr txBox="1"/>
          <p:nvPr isPhoto="0" userDrawn="1"/>
        </p:nvSpPr>
        <p:spPr bwMode="auto">
          <a:xfrm>
            <a:off x="1534695" y="5692085"/>
            <a:ext cx="2504549" cy="369332"/>
          </a:xfrm>
          <a:prstGeom prst="rect">
            <a:avLst/>
          </a:prstGeom>
          <a:noFill/>
        </p:spPr>
        <p:txBody>
          <a:bodyPr wrap="square" rtlCol="0">
            <a:spAutoFit/>
          </a:bodyPr>
          <a:lstStyle/>
          <a:p>
            <a:pPr>
              <a:defRPr/>
            </a:pPr>
            <a:r>
              <a:rPr lang="de-DE">
                <a:solidFill>
                  <a:schemeClr val="tx1">
                    <a:lumMod val="50000"/>
                    <a:lumOff val="50000"/>
                  </a:schemeClr>
                </a:solidFill>
              </a:rPr>
              <a:t>Mukendi Mputu</a:t>
            </a:r>
            <a:endParaRPr/>
          </a:p>
        </p:txBody>
      </p:sp>
      <p:sp>
        <p:nvSpPr>
          <p:cNvPr id="15" name="CuadroTexto 14" hidden="0"/>
          <p:cNvSpPr txBox="1"/>
          <p:nvPr isPhoto="0" userDrawn="1"/>
        </p:nvSpPr>
        <p:spPr bwMode="auto">
          <a:xfrm>
            <a:off x="8550304" y="5663432"/>
            <a:ext cx="2504549" cy="369332"/>
          </a:xfrm>
          <a:prstGeom prst="rect">
            <a:avLst/>
          </a:prstGeom>
          <a:noFill/>
        </p:spPr>
        <p:txBody>
          <a:bodyPr wrap="square" rtlCol="0">
            <a:spAutoFit/>
          </a:bodyPr>
          <a:lstStyle/>
          <a:p>
            <a:pPr algn="r">
              <a:defRPr/>
            </a:pPr>
            <a:fld id="{E683A09E-6071-4BEA-8537-C0A2B66A67BC}" type="datetime4">
              <a:rPr lang="de-DE">
                <a:solidFill>
                  <a:schemeClr val="tx1">
                    <a:lumMod val="50000"/>
                    <a:lumOff val="50000"/>
                  </a:schemeClr>
                </a:solidFill>
              </a:rPr>
              <a:t/>
            </a:fld>
            <a:endParaRPr lang="de-DE">
              <a:solidFill>
                <a:schemeClr val="tx1">
                  <a:lumMod val="50000"/>
                  <a:lumOff val="50000"/>
                </a:schemeClr>
              </a:solidFill>
            </a:endParaRPr>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4" Type="http://schemas.openxmlformats.org/officeDocument/2006/relationships/image" Target="../media/image2.png"/><Relationship Id="rId15"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1">
  <p:cSld name="">
    <p:bg>
      <p:bgRef idx="1003">
        <a:schemeClr val="bg2"/>
      </p:bgRef>
    </p:bg>
    <p:spTree>
      <p:nvGrpSpPr>
        <p:cNvPr id="1" name="" hidden="0"/>
        <p:cNvGrpSpPr/>
        <p:nvPr isPhoto="0" userDrawn="0"/>
      </p:nvGrpSpPr>
      <p:grpSpPr bwMode="auto">
        <a:xfrm>
          <a:off x="0" y="0"/>
          <a:ext cx="0" cy="0"/>
          <a:chOff x="0" y="0"/>
          <a:chExt cx="0" cy="0"/>
        </a:xfrm>
      </p:grpSpPr>
      <p:sp>
        <p:nvSpPr>
          <p:cNvPr id="9" name="Rectangle 8" hidden="0"/>
          <p:cNvSpPr/>
          <p:nvPr isPhoto="0" userDrawn="0"/>
        </p:nvSpPr>
        <p:spPr bwMode="auto">
          <a:xfrm>
            <a:off x="0" y="2015732"/>
            <a:ext cx="12192000" cy="4118829"/>
          </a:xfrm>
          <a:prstGeom prst="rect">
            <a:avLst/>
          </a:prstGeom>
          <a:gradFill>
            <a:gsLst>
              <a:gs pos="0">
                <a:schemeClr val="bg2">
                  <a:alpha val="0"/>
                </a:schemeClr>
              </a:gs>
              <a:gs pos="100000">
                <a:schemeClr val="bg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hidden="0"/>
          <p:cNvPicPr>
            <a:picLocks noChangeAspect="1"/>
          </p:cNvPicPr>
          <p:nvPr isPhoto="0" userDrawn="0"/>
        </p:nvPicPr>
        <p:blipFill>
          <a:blip r:embed="rId13"/>
          <a:srcRect l="0" t="2769" r="0" b="-2769"/>
          <a:stretch/>
        </p:blipFill>
        <p:spPr bwMode="auto">
          <a:xfrm>
            <a:off x="0" y="6135624"/>
            <a:ext cx="12192000" cy="742950"/>
          </a:xfrm>
          <a:prstGeom prst="rect">
            <a:avLst/>
          </a:prstGeom>
        </p:spPr>
      </p:pic>
      <p:sp>
        <p:nvSpPr>
          <p:cNvPr id="2" name="Title Placeholder 1" hidden="0"/>
          <p:cNvSpPr>
            <a:spLocks noGrp="1"/>
          </p:cNvSpPr>
          <p:nvPr isPhoto="0" userDrawn="0">
            <p:ph type="title" hasCustomPrompt="0"/>
          </p:nvPr>
        </p:nvSpPr>
        <p:spPr bwMode="auto">
          <a:xfrm>
            <a:off x="1534696" y="804519"/>
            <a:ext cx="9520158" cy="1049235"/>
          </a:xfrm>
          <a:prstGeom prst="rect">
            <a:avLst/>
          </a:prstGeom>
        </p:spPr>
        <p:txBody>
          <a:bodyPr vert="horz" lIns="91440" tIns="45720" rIns="91440" bIns="45720" rtlCol="0" anchor="b">
            <a:normAutofit/>
          </a:bodyPr>
          <a:lstStyle/>
          <a:p>
            <a:pPr>
              <a:defRPr/>
            </a:pPr>
            <a:r>
              <a:rPr lang="es-ES"/>
              <a:t>Haga clic para modificar el estilo de título del patrón</a:t>
            </a:r>
            <a:endParaRPr lang="en-US"/>
          </a:p>
        </p:txBody>
      </p:sp>
      <p:sp>
        <p:nvSpPr>
          <p:cNvPr id="3" name="Text Placeholder 2" hidden="0"/>
          <p:cNvSpPr>
            <a:spLocks noGrp="1"/>
          </p:cNvSpPr>
          <p:nvPr isPhoto="0" userDrawn="0">
            <p:ph type="body" idx="1" hasCustomPrompt="0"/>
          </p:nvPr>
        </p:nvSpPr>
        <p:spPr bwMode="auto">
          <a:xfrm>
            <a:off x="1534696" y="2015732"/>
            <a:ext cx="9520158" cy="3450613"/>
          </a:xfrm>
          <a:prstGeom prst="rect">
            <a:avLst/>
          </a:prstGeom>
        </p:spPr>
        <p:txBody>
          <a:bodyPr vert="horz" lIns="91440" tIns="45720" rIns="91440" bIns="45720" rtlCol="0">
            <a:normAutofit/>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6" name="Slide Number Placeholder 5" hidden="0"/>
          <p:cNvSpPr>
            <a:spLocks noGrp="1"/>
          </p:cNvSpPr>
          <p:nvPr isPhoto="0" userDrawn="0">
            <p:ph type="sldNum" sz="quarter" idx="4" hasCustomPrompt="0"/>
          </p:nvPr>
        </p:nvSpPr>
        <p:spPr bwMode="auto">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a:defRPr/>
            </a:pPr>
            <a:fld id="{6D22F896-40B5-4ADD-8801-0D06FADFA095}" type="slidenum">
              <a:rPr lang="en-US"/>
              <a:t/>
            </a:fld>
            <a:endParaRPr lang="en-US"/>
          </a:p>
        </p:txBody>
      </p:sp>
      <p:cxnSp>
        <p:nvCxnSpPr>
          <p:cNvPr id="12" name="Straight Connector 11" hidden="0"/>
          <p:cNvCxnSpPr>
            <a:cxnSpLocks/>
          </p:cNvCxnSpPr>
          <p:nvPr isPhoto="0" userDrawn="0"/>
        </p:nvCxnSpPr>
        <p:spPr bwMode="auto">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0" name="Imagen 9" hidden="0"/>
          <p:cNvPicPr>
            <a:picLocks noChangeAspect="1"/>
          </p:cNvPicPr>
          <p:nvPr isPhoto="0" userDrawn="1"/>
        </p:nvPicPr>
        <p:blipFill>
          <a:blip r:embed="rId14"/>
          <a:stretch/>
        </p:blipFill>
        <p:spPr bwMode="auto">
          <a:xfrm>
            <a:off x="1534695" y="331107"/>
            <a:ext cx="1954575" cy="315253"/>
          </a:xfrm>
          <a:prstGeom prst="rect">
            <a:avLst/>
          </a:prstGeom>
        </p:spPr>
      </p:pic>
      <p:pic>
        <p:nvPicPr>
          <p:cNvPr id="16" name="Imagen 15" hidden="0"/>
          <p:cNvPicPr>
            <a:picLocks noChangeAspect="1"/>
          </p:cNvPicPr>
          <p:nvPr isPhoto="0" userDrawn="1"/>
        </p:nvPicPr>
        <p:blipFill>
          <a:blip r:embed="rId15"/>
          <a:stretch/>
        </p:blipFill>
        <p:spPr bwMode="auto">
          <a:xfrm>
            <a:off x="9716494" y="331106"/>
            <a:ext cx="1338360" cy="385186"/>
          </a:xfrm>
          <a:prstGeom prst="rect">
            <a:avLst/>
          </a:prstGeom>
        </p:spPr>
      </p:pic>
    </p:spTree>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lvl1pPr algn="l" defTabSz="914400">
        <a:lnSpc>
          <a:spcPct val="90000"/>
        </a:lnSpc>
        <a:spcBef>
          <a:spcPts val="0"/>
        </a:spcBef>
        <a:buNone/>
        <a:defRPr sz="3200" b="0" i="0" cap="none">
          <a:solidFill>
            <a:schemeClr val="tx1"/>
          </a:solidFill>
          <a:latin typeface="+mj-lt"/>
          <a:ea typeface="+mj-ea"/>
          <a:cs typeface="+mj-cs"/>
        </a:defRPr>
      </a:lvl1pPr>
    </p:titleStyle>
    <p:bodyStyle>
      <a:lvl1pPr marL="228600" indent="-228600" algn="l" defTabSz="914400">
        <a:lnSpc>
          <a:spcPct val="120000"/>
        </a:lnSpc>
        <a:spcBef>
          <a:spcPts val="1000"/>
        </a:spcBef>
        <a:buClr>
          <a:schemeClr val="accent1"/>
        </a:buClr>
        <a:buSzPct val="100000"/>
        <a:buFont typeface="Arial"/>
        <a:buChar char="•"/>
        <a:defRPr sz="2000">
          <a:solidFill>
            <a:schemeClr val="tx1"/>
          </a:solidFill>
          <a:latin typeface="+mn-lt"/>
          <a:ea typeface="+mn-ea"/>
          <a:cs typeface="+mn-cs"/>
        </a:defRPr>
      </a:lvl1pPr>
      <a:lvl2pPr marL="685800" indent="-228600" algn="l" defTabSz="914400">
        <a:lnSpc>
          <a:spcPct val="120000"/>
        </a:lnSpc>
        <a:spcBef>
          <a:spcPts val="500"/>
        </a:spcBef>
        <a:buClr>
          <a:schemeClr val="accent1"/>
        </a:buClr>
        <a:buSzPct val="100000"/>
        <a:buFont typeface="Arial"/>
        <a:buChar char="•"/>
        <a:defRPr sz="1800" cap="none">
          <a:solidFill>
            <a:schemeClr val="tx1"/>
          </a:solidFill>
          <a:latin typeface="+mn-lt"/>
          <a:ea typeface="+mn-ea"/>
          <a:cs typeface="+mn-cs"/>
        </a:defRPr>
      </a:lvl2pPr>
      <a:lvl3pPr marL="1143000" indent="-228600" algn="l" defTabSz="914400">
        <a:lnSpc>
          <a:spcPct val="120000"/>
        </a:lnSpc>
        <a:spcBef>
          <a:spcPts val="500"/>
        </a:spcBef>
        <a:buClr>
          <a:schemeClr val="accent1"/>
        </a:buClr>
        <a:buSzPct val="100000"/>
        <a:buFont typeface="Arial"/>
        <a:buChar char="•"/>
        <a:defRPr sz="1600">
          <a:solidFill>
            <a:schemeClr val="tx1"/>
          </a:solidFill>
          <a:latin typeface="+mn-lt"/>
          <a:ea typeface="+mn-ea"/>
          <a:cs typeface="+mn-cs"/>
        </a:defRPr>
      </a:lvl3pPr>
      <a:lvl4pPr marL="1600200" indent="-228600" algn="l" defTabSz="914400">
        <a:lnSpc>
          <a:spcPct val="120000"/>
        </a:lnSpc>
        <a:spcBef>
          <a:spcPts val="500"/>
        </a:spcBef>
        <a:buClr>
          <a:schemeClr val="accent1"/>
        </a:buClr>
        <a:buSzPct val="100000"/>
        <a:buFont typeface="Arial"/>
        <a:buChar char="•"/>
        <a:defRPr sz="1400" cap="none">
          <a:solidFill>
            <a:schemeClr val="tx1"/>
          </a:solidFill>
          <a:latin typeface="+mn-lt"/>
          <a:ea typeface="+mn-ea"/>
          <a:cs typeface="+mn-cs"/>
        </a:defRPr>
      </a:lvl4pPr>
      <a:lvl5pPr marL="2057400" indent="-228600" algn="l" defTabSz="914400">
        <a:lnSpc>
          <a:spcPct val="120000"/>
        </a:lnSpc>
        <a:spcBef>
          <a:spcPts val="500"/>
        </a:spcBef>
        <a:buClr>
          <a:schemeClr val="accent1"/>
        </a:buClr>
        <a:buSzPct val="100000"/>
        <a:buFont typeface="Arial"/>
        <a:buChar char="•"/>
        <a:defRPr sz="1200">
          <a:solidFill>
            <a:schemeClr val="tx1"/>
          </a:solidFill>
          <a:latin typeface="+mn-lt"/>
          <a:ea typeface="+mn-ea"/>
          <a:cs typeface="+mn-cs"/>
        </a:defRPr>
      </a:lvl5pPr>
      <a:lvl6pPr marL="2514600" indent="-228600" algn="l" defTabSz="914400">
        <a:lnSpc>
          <a:spcPct val="120000"/>
        </a:lnSpc>
        <a:spcBef>
          <a:spcPts val="500"/>
        </a:spcBef>
        <a:buClr>
          <a:schemeClr val="accent1"/>
        </a:buClr>
        <a:buSzPct val="100000"/>
        <a:buFont typeface="Arial"/>
        <a:buChar char="•"/>
        <a:defRPr sz="1200">
          <a:solidFill>
            <a:schemeClr val="tx1"/>
          </a:solidFill>
          <a:latin typeface="+mn-lt"/>
          <a:ea typeface="+mn-ea"/>
          <a:cs typeface="+mn-cs"/>
        </a:defRPr>
      </a:lvl6pPr>
      <a:lvl7pPr marL="2971800" indent="-228600" algn="l" defTabSz="914400">
        <a:lnSpc>
          <a:spcPct val="120000"/>
        </a:lnSpc>
        <a:spcBef>
          <a:spcPts val="500"/>
        </a:spcBef>
        <a:buClr>
          <a:schemeClr val="accent1"/>
        </a:buClr>
        <a:buSzPct val="100000"/>
        <a:buFont typeface="Arial"/>
        <a:buChar char="•"/>
        <a:defRPr sz="1200">
          <a:solidFill>
            <a:schemeClr val="tx1"/>
          </a:solidFill>
          <a:latin typeface="+mn-lt"/>
          <a:ea typeface="+mn-ea"/>
          <a:cs typeface="+mn-cs"/>
        </a:defRPr>
      </a:lvl7pPr>
      <a:lvl8pPr marL="3429000" indent="-228600" algn="l" defTabSz="914400">
        <a:lnSpc>
          <a:spcPct val="120000"/>
        </a:lnSpc>
        <a:spcBef>
          <a:spcPts val="500"/>
        </a:spcBef>
        <a:buClr>
          <a:schemeClr val="accent1"/>
        </a:buClr>
        <a:buSzPct val="100000"/>
        <a:buFont typeface="Arial"/>
        <a:buChar char="•"/>
        <a:defRPr sz="1200">
          <a:solidFill>
            <a:schemeClr val="tx1"/>
          </a:solidFill>
          <a:latin typeface="+mn-lt"/>
          <a:ea typeface="+mn-ea"/>
          <a:cs typeface="+mn-cs"/>
        </a:defRPr>
      </a:lvl8pPr>
      <a:lvl9pPr marL="3886200" indent="-228600" algn="l" defTabSz="914400">
        <a:lnSpc>
          <a:spcPct val="120000"/>
        </a:lnSpc>
        <a:spcBef>
          <a:spcPts val="500"/>
        </a:spcBef>
        <a:buClr>
          <a:schemeClr val="accent1"/>
        </a:buClr>
        <a:buSzPct val="100000"/>
        <a:buFont typeface="Arial"/>
        <a:buChar char="•"/>
        <a:defRPr sz="12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4.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2.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8.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ítulo 1" hidden="0"/>
          <p:cNvSpPr>
            <a:spLocks noGrp="1"/>
          </p:cNvSpPr>
          <p:nvPr isPhoto="0" userDrawn="0">
            <p:ph type="ctrTitle" hasCustomPrompt="0"/>
          </p:nvPr>
        </p:nvSpPr>
        <p:spPr bwMode="auto"/>
        <p:txBody>
          <a:bodyPr>
            <a:normAutofit/>
          </a:bodyPr>
          <a:lstStyle/>
          <a:p>
            <a:pPr>
              <a:defRPr/>
            </a:pPr>
            <a:r>
              <a:rPr lang="de-DE" sz="4400"/>
              <a:t>DSL-Driven Generation </a:t>
            </a:r>
            <a:r>
              <a:rPr lang="de-DE" sz="4400"/>
              <a:t>of User </a:t>
            </a:r>
            <a:r>
              <a:rPr lang="en-US" sz="4400"/>
              <a:t>Documentations</a:t>
            </a:r>
            <a:r>
              <a:rPr lang="de-DE" sz="4400"/>
              <a:t> </a:t>
            </a:r>
            <a:r>
              <a:rPr lang="de-DE" sz="4400"/>
              <a:t>for</a:t>
            </a:r>
            <a:r>
              <a:rPr lang="de-DE" sz="4400"/>
              <a:t> Web Applications</a:t>
            </a:r>
            <a:endParaRPr/>
          </a:p>
        </p:txBody>
      </p:sp>
      <p:sp>
        <p:nvSpPr>
          <p:cNvPr id="3" name="Subtítulo 2" hidden="0"/>
          <p:cNvSpPr>
            <a:spLocks noGrp="1"/>
          </p:cNvSpPr>
          <p:nvPr isPhoto="0" userDrawn="0">
            <p:ph type="subTitle" idx="1" hasCustomPrompt="0"/>
          </p:nvPr>
        </p:nvSpPr>
        <p:spPr bwMode="auto">
          <a:xfrm>
            <a:off x="2493106" y="3531204"/>
            <a:ext cx="2696514" cy="977621"/>
          </a:xfrm>
        </p:spPr>
        <p:txBody>
          <a:bodyPr/>
          <a:lstStyle/>
          <a:p>
            <a:pPr>
              <a:defRPr/>
            </a:pPr>
            <a:r>
              <a:rPr lang="de-DE"/>
              <a:t>Bachelorarbeit</a:t>
            </a:r>
            <a:endParaRPr/>
          </a:p>
        </p:txBody>
      </p:sp>
      <p:sp>
        <p:nvSpPr>
          <p:cNvPr id="5" name="Subtítulo 2" hidden="0"/>
          <p:cNvSpPr txBox="1"/>
          <p:nvPr isPhoto="0" userDrawn="0"/>
        </p:nvSpPr>
        <p:spPr bwMode="auto">
          <a:xfrm>
            <a:off x="7305738" y="3531204"/>
            <a:ext cx="2696514" cy="977621"/>
          </a:xfrm>
          <a:prstGeom prst="rect">
            <a:avLst/>
          </a:prstGeom>
        </p:spPr>
        <p:txBody>
          <a:bodyPr vert="horz" lIns="91440" tIns="91440" rIns="91440" bIns="91440" rtlCol="0">
            <a:normAutofit/>
          </a:bodyPr>
          <a:lstStyle>
            <a:lvl1pPr marL="0" indent="0" algn="l" defTabSz="914400">
              <a:lnSpc>
                <a:spcPct val="120000"/>
              </a:lnSpc>
              <a:spcBef>
                <a:spcPts val="1000"/>
              </a:spcBef>
              <a:buClr>
                <a:schemeClr val="accent1"/>
              </a:buClr>
              <a:buSzPct val="100000"/>
              <a:buFont typeface="Arial"/>
              <a:buNone/>
              <a:defRPr sz="1800" b="0" cap="all">
                <a:solidFill>
                  <a:schemeClr val="tx1"/>
                </a:solidFill>
                <a:latin typeface="+mn-lt"/>
                <a:ea typeface="+mn-ea"/>
                <a:cs typeface="+mn-cs"/>
              </a:defRPr>
            </a:lvl1pPr>
            <a:lvl2pPr marL="457200" indent="0" algn="ctr" defTabSz="914400">
              <a:lnSpc>
                <a:spcPct val="120000"/>
              </a:lnSpc>
              <a:spcBef>
                <a:spcPts val="500"/>
              </a:spcBef>
              <a:buClr>
                <a:schemeClr val="accent1"/>
              </a:buClr>
              <a:buSzPct val="100000"/>
              <a:buFont typeface="Arial"/>
              <a:buNone/>
              <a:defRPr sz="1800" cap="none">
                <a:solidFill>
                  <a:schemeClr val="tx1"/>
                </a:solidFill>
                <a:latin typeface="+mn-lt"/>
                <a:ea typeface="+mn-ea"/>
                <a:cs typeface="+mn-cs"/>
              </a:defRPr>
            </a:lvl2pPr>
            <a:lvl3pPr marL="914400" indent="0" algn="ctr" defTabSz="914400">
              <a:lnSpc>
                <a:spcPct val="120000"/>
              </a:lnSpc>
              <a:spcBef>
                <a:spcPts val="500"/>
              </a:spcBef>
              <a:buClr>
                <a:schemeClr val="accent1"/>
              </a:buClr>
              <a:buSzPct val="100000"/>
              <a:buFont typeface="Arial"/>
              <a:buNone/>
              <a:defRPr sz="1800">
                <a:solidFill>
                  <a:schemeClr val="tx1"/>
                </a:solidFill>
                <a:latin typeface="+mn-lt"/>
                <a:ea typeface="+mn-ea"/>
                <a:cs typeface="+mn-cs"/>
              </a:defRPr>
            </a:lvl3pPr>
            <a:lvl4pPr marL="1371600" indent="0" algn="ctr" defTabSz="914400">
              <a:lnSpc>
                <a:spcPct val="120000"/>
              </a:lnSpc>
              <a:spcBef>
                <a:spcPts val="500"/>
              </a:spcBef>
              <a:buClr>
                <a:schemeClr val="accent1"/>
              </a:buClr>
              <a:buSzPct val="100000"/>
              <a:buFont typeface="Arial"/>
              <a:buNone/>
              <a:defRPr sz="1600" cap="none">
                <a:solidFill>
                  <a:schemeClr val="tx1"/>
                </a:solidFill>
                <a:latin typeface="+mn-lt"/>
                <a:ea typeface="+mn-ea"/>
                <a:cs typeface="+mn-cs"/>
              </a:defRPr>
            </a:lvl4pPr>
            <a:lvl5pPr marL="1828800" indent="0" algn="ctr" defTabSz="914400">
              <a:lnSpc>
                <a:spcPct val="120000"/>
              </a:lnSpc>
              <a:spcBef>
                <a:spcPts val="500"/>
              </a:spcBef>
              <a:buClr>
                <a:schemeClr val="accent1"/>
              </a:buClr>
              <a:buSzPct val="100000"/>
              <a:buFont typeface="Arial"/>
              <a:buNone/>
              <a:defRPr sz="1600">
                <a:solidFill>
                  <a:schemeClr val="tx1"/>
                </a:solidFill>
                <a:latin typeface="+mn-lt"/>
                <a:ea typeface="+mn-ea"/>
                <a:cs typeface="+mn-cs"/>
              </a:defRPr>
            </a:lvl5pPr>
            <a:lvl6pPr marL="2286000" indent="0" algn="ctr" defTabSz="914400">
              <a:lnSpc>
                <a:spcPct val="120000"/>
              </a:lnSpc>
              <a:spcBef>
                <a:spcPts val="500"/>
              </a:spcBef>
              <a:buClr>
                <a:schemeClr val="accent1"/>
              </a:buClr>
              <a:buSzPct val="100000"/>
              <a:buFont typeface="Arial"/>
              <a:buNone/>
              <a:defRPr sz="1600">
                <a:solidFill>
                  <a:schemeClr val="tx1"/>
                </a:solidFill>
                <a:latin typeface="+mn-lt"/>
                <a:ea typeface="+mn-ea"/>
                <a:cs typeface="+mn-cs"/>
              </a:defRPr>
            </a:lvl6pPr>
            <a:lvl7pPr marL="2743200" indent="0" algn="ctr" defTabSz="914400">
              <a:lnSpc>
                <a:spcPct val="120000"/>
              </a:lnSpc>
              <a:spcBef>
                <a:spcPts val="500"/>
              </a:spcBef>
              <a:buClr>
                <a:schemeClr val="accent1"/>
              </a:buClr>
              <a:buSzPct val="100000"/>
              <a:buFont typeface="Arial"/>
              <a:buNone/>
              <a:defRPr sz="1600">
                <a:solidFill>
                  <a:schemeClr val="tx1"/>
                </a:solidFill>
                <a:latin typeface="+mn-lt"/>
                <a:ea typeface="+mn-ea"/>
                <a:cs typeface="+mn-cs"/>
              </a:defRPr>
            </a:lvl7pPr>
            <a:lvl8pPr marL="3200400" indent="0" algn="ctr" defTabSz="914400">
              <a:lnSpc>
                <a:spcPct val="120000"/>
              </a:lnSpc>
              <a:spcBef>
                <a:spcPts val="500"/>
              </a:spcBef>
              <a:buClr>
                <a:schemeClr val="accent1"/>
              </a:buClr>
              <a:buSzPct val="100000"/>
              <a:buFont typeface="Arial"/>
              <a:buNone/>
              <a:defRPr sz="1600">
                <a:solidFill>
                  <a:schemeClr val="tx1"/>
                </a:solidFill>
                <a:latin typeface="+mn-lt"/>
                <a:ea typeface="+mn-ea"/>
                <a:cs typeface="+mn-cs"/>
              </a:defRPr>
            </a:lvl8pPr>
            <a:lvl9pPr marL="3657600" indent="0" algn="ctr" defTabSz="914400">
              <a:lnSpc>
                <a:spcPct val="120000"/>
              </a:lnSpc>
              <a:spcBef>
                <a:spcPts val="500"/>
              </a:spcBef>
              <a:buClr>
                <a:schemeClr val="accent1"/>
              </a:buClr>
              <a:buSzPct val="100000"/>
              <a:buFont typeface="Arial"/>
              <a:buNone/>
              <a:defRPr sz="1600">
                <a:solidFill>
                  <a:schemeClr val="tx1"/>
                </a:solidFill>
                <a:latin typeface="+mn-lt"/>
                <a:ea typeface="+mn-ea"/>
                <a:cs typeface="+mn-cs"/>
              </a:defRPr>
            </a:lvl9pPr>
          </a:lstStyle>
          <a:p>
            <a:pPr algn="r">
              <a:defRPr/>
            </a:pPr>
            <a:r>
              <a:rPr lang="de-DE"/>
              <a:t>Mukendi Mputu</a:t>
            </a:r>
            <a:endParaRPr/>
          </a:p>
          <a:p>
            <a:pPr algn="r">
              <a:defRPr/>
            </a:pPr>
            <a:fld id="{F072743E-0297-4AC3-80E5-4C9F5D2C8935}" type="datetime4">
              <a:rPr lang="de-DE"/>
              <a:t/>
            </a:fld>
            <a:endParaRPr lang="de-DE"/>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53415977" name="Título 1" hidden="0"/>
          <p:cNvSpPr>
            <a:spLocks noGrp="1"/>
          </p:cNvSpPr>
          <p:nvPr isPhoto="0" userDrawn="0">
            <p:ph type="title" hasCustomPrompt="0"/>
          </p:nvPr>
        </p:nvSpPr>
        <p:spPr bwMode="auto">
          <a:xfrm>
            <a:off x="1534695" y="798027"/>
            <a:ext cx="9520157" cy="1049234"/>
          </a:xfrm>
        </p:spPr>
        <p:txBody>
          <a:bodyPr/>
          <a:lstStyle/>
          <a:p>
            <a:pPr>
              <a:defRPr/>
            </a:pPr>
            <a:r>
              <a:rPr lang="de-DE"/>
              <a:t>Methodologie</a:t>
            </a:r>
            <a:br>
              <a:rPr lang="de-DE"/>
            </a:br>
            <a:r>
              <a:rPr lang="de-DE" sz="1600" i="1"/>
              <a:t>graphische DSL aus </a:t>
            </a:r>
            <a:r>
              <a:rPr lang="de-DE" sz="1600" i="1">
                <a:latin typeface="URW Bookman"/>
                <a:ea typeface="URW Bookman"/>
                <a:cs typeface="URW Bookman"/>
              </a:rPr>
              <a:t>Cinco</a:t>
            </a:r>
            <a:r>
              <a:rPr lang="de-DE" sz="1600" i="1"/>
              <a:t> Metasprachen - technisches Detail</a:t>
            </a:r>
            <a:endParaRPr/>
          </a:p>
        </p:txBody>
      </p:sp>
      <p:sp>
        <p:nvSpPr>
          <p:cNvPr id="1975793017" name="Content Placeholder 2" hidden="0"/>
          <p:cNvSpPr>
            <a:spLocks noGrp="1"/>
          </p:cNvSpPr>
          <p:nvPr isPhoto="0" userDrawn="0">
            <p:ph idx="1" hasCustomPrompt="0"/>
          </p:nvPr>
        </p:nvSpPr>
        <p:spPr bwMode="auto">
          <a:xfrm flipH="0" flipV="0">
            <a:off x="1534695" y="2009239"/>
            <a:ext cx="9520157" cy="1891960"/>
          </a:xfrm>
        </p:spPr>
        <p:txBody>
          <a:bodyPr anchor="t"/>
          <a:lstStyle/>
          <a:p>
            <a:pPr>
              <a:defRPr/>
            </a:pPr>
            <a:r>
              <a:rPr/>
              <a:t>Verwendung von Selenium-Java und VuePress, um einen Dokumentationstext mit Bildern in Markdownformat zu erstellen</a:t>
            </a:r>
            <a:endParaRPr/>
          </a:p>
          <a:p>
            <a:pPr>
              <a:defRPr/>
            </a:pPr>
            <a:r>
              <a:rPr/>
              <a:t>Separates Erzeugen der Texte und der Screenshots (1) wird bevorzugt, um Single-Point-of-failure zu </a:t>
            </a:r>
            <a:r>
              <a:rPr lang="de-DE"/>
              <a:t>vermeiden, im Falle eines Fehler im Vorprozess (2)</a:t>
            </a:r>
            <a:endParaRPr/>
          </a:p>
        </p:txBody>
      </p:sp>
      <p:pic>
        <p:nvPicPr>
          <p:cNvPr id="586522987" name="" hidden="0"/>
          <p:cNvPicPr>
            <a:picLocks noChangeAspect="1"/>
          </p:cNvPicPr>
          <p:nvPr isPhoto="0" userDrawn="0"/>
        </p:nvPicPr>
        <p:blipFill>
          <a:blip r:embed="rId3"/>
          <a:stretch/>
        </p:blipFill>
        <p:spPr bwMode="auto">
          <a:xfrm rot="0" flipH="0" flipV="0">
            <a:off x="1333611" y="3728085"/>
            <a:ext cx="4509470" cy="1888581"/>
          </a:xfrm>
          <a:prstGeom prst="rect">
            <a:avLst/>
          </a:prstGeom>
        </p:spPr>
      </p:pic>
      <p:sp>
        <p:nvSpPr>
          <p:cNvPr id="940792254" name="" hidden="0"/>
          <p:cNvSpPr txBox="1"/>
          <p:nvPr isPhoto="0" userDrawn="0"/>
        </p:nvSpPr>
        <p:spPr bwMode="auto">
          <a:xfrm rot="20488280" flipH="0" flipV="0">
            <a:off x="6035483" y="4495969"/>
            <a:ext cx="518583" cy="36579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b="1" u="sng">
                <a:latin typeface="Comic Sans MS"/>
                <a:ea typeface="Comic Sans MS"/>
                <a:cs typeface="Comic Sans MS"/>
              </a:rPr>
              <a:t>VS</a:t>
            </a:r>
            <a:endParaRPr/>
          </a:p>
        </p:txBody>
      </p:sp>
      <p:grpSp>
        <p:nvGrpSpPr>
          <p:cNvPr id="2108473167" name="" hidden="0"/>
          <p:cNvGrpSpPr/>
          <p:nvPr isPhoto="0" userDrawn="0"/>
        </p:nvGrpSpPr>
        <p:grpSpPr bwMode="auto">
          <a:xfrm>
            <a:off x="6722476" y="4081524"/>
            <a:ext cx="5058832" cy="1145432"/>
            <a:chOff x="0" y="0"/>
            <a:chExt cx="5058832" cy="1145432"/>
          </a:xfrm>
        </p:grpSpPr>
        <p:grpSp>
          <p:nvGrpSpPr>
            <p:cNvPr id="1853264752" name="" hidden="0"/>
            <p:cNvGrpSpPr/>
            <p:nvPr isPhoto="0" userDrawn="0"/>
          </p:nvGrpSpPr>
          <p:grpSpPr bwMode="auto">
            <a:xfrm>
              <a:off x="0" y="201816"/>
              <a:ext cx="5058833" cy="943616"/>
              <a:chOff x="0" y="0"/>
              <a:chExt cx="5058833" cy="943616"/>
            </a:xfrm>
          </p:grpSpPr>
          <p:pic>
            <p:nvPicPr>
              <p:cNvPr id="1741561977" name="" hidden="0"/>
              <p:cNvPicPr>
                <a:picLocks noChangeAspect="1"/>
              </p:cNvPicPr>
              <p:nvPr isPhoto="0" userDrawn="0"/>
            </p:nvPicPr>
            <p:blipFill>
              <a:blip r:embed="rId4"/>
              <a:stretch/>
            </p:blipFill>
            <p:spPr bwMode="auto">
              <a:xfrm flipH="0" flipV="0">
                <a:off x="0" y="0"/>
                <a:ext cx="5058833" cy="943616"/>
              </a:xfrm>
              <a:prstGeom prst="rect">
                <a:avLst/>
              </a:prstGeom>
            </p:spPr>
          </p:pic>
          <p:sp>
            <p:nvSpPr>
              <p:cNvPr id="1847142434" name="" hidden="0"/>
              <p:cNvSpPr/>
              <p:nvPr isPhoto="0" userDrawn="0"/>
            </p:nvSpPr>
            <p:spPr bwMode="auto">
              <a:xfrm rot="2075502" flipH="0" flipV="0">
                <a:off x="3338640" y="112217"/>
                <a:ext cx="719666" cy="687916"/>
              </a:xfrm>
              <a:prstGeom prst="mathPlus">
                <a:avLst>
                  <a:gd name="adj1" fmla="val 13846"/>
                </a:avLst>
              </a:prstGeom>
              <a:solidFill>
                <a:srgbClr val="FF0000">
                  <a:alpha val="44999"/>
                </a:srgbClr>
              </a:solidFill>
              <a:ln w="15875"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sp>
        </p:grpSp>
        <p:grpSp>
          <p:nvGrpSpPr>
            <p:cNvPr id="2117227624" name="" hidden="0"/>
            <p:cNvGrpSpPr/>
            <p:nvPr isPhoto="0" userDrawn="0"/>
          </p:nvGrpSpPr>
          <p:grpSpPr bwMode="auto">
            <a:xfrm>
              <a:off x="2808146" y="0"/>
              <a:ext cx="453719" cy="397296"/>
              <a:chOff x="0" y="0"/>
              <a:chExt cx="453719" cy="397296"/>
            </a:xfrm>
          </p:grpSpPr>
          <p:sp>
            <p:nvSpPr>
              <p:cNvPr id="1560179641" name="" hidden="0"/>
              <p:cNvSpPr/>
              <p:nvPr isPhoto="0" userDrawn="0"/>
            </p:nvSpPr>
            <p:spPr bwMode="auto">
              <a:xfrm rot="13821012" flipH="0" flipV="0">
                <a:off x="28211" y="-28211"/>
                <a:ext cx="397296" cy="453720"/>
              </a:xfrm>
              <a:prstGeom prst="irregularSeal1">
                <a:avLst/>
              </a:prstGeom>
              <a:solidFill>
                <a:srgbClr val="FF0000"/>
              </a:solidFill>
              <a:ln w="15875" cap="flat" cmpd="sng" algn="ctr">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sp>
          <p:sp>
            <p:nvSpPr>
              <p:cNvPr id="429480022" name="" hidden="0"/>
              <p:cNvSpPr txBox="1"/>
              <p:nvPr isPhoto="0" userDrawn="0"/>
            </p:nvSpPr>
            <p:spPr bwMode="auto">
              <a:xfrm flipH="0" flipV="0">
                <a:off x="6801" y="98456"/>
                <a:ext cx="440115" cy="200381"/>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sz="800">
                    <a:solidFill>
                      <a:schemeClr val="bg1"/>
                    </a:solidFill>
                  </a:rPr>
                  <a:t>error</a:t>
                </a:r>
                <a:endParaRPr sz="800">
                  <a:solidFill>
                    <a:schemeClr val="bg1"/>
                  </a:solidFill>
                </a:endParaRPr>
              </a:p>
            </p:txBody>
          </p:sp>
        </p:grpSp>
      </p:grpSp>
      <p:sp>
        <p:nvSpPr>
          <p:cNvPr id="2027102624" name="" hidden="0"/>
          <p:cNvSpPr txBox="1"/>
          <p:nvPr isPhoto="0" userDrawn="0"/>
        </p:nvSpPr>
        <p:spPr bwMode="auto">
          <a:xfrm flipH="0" flipV="0">
            <a:off x="1619271" y="5095412"/>
            <a:ext cx="462486" cy="365796"/>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(1)</a:t>
            </a:r>
            <a:endParaRPr/>
          </a:p>
        </p:txBody>
      </p:sp>
      <p:sp>
        <p:nvSpPr>
          <p:cNvPr id="193181900" name="" hidden="0"/>
          <p:cNvSpPr txBox="1"/>
          <p:nvPr isPhoto="0" userDrawn="0"/>
        </p:nvSpPr>
        <p:spPr bwMode="auto">
          <a:xfrm flipH="0" flipV="0">
            <a:off x="6598746" y="5095411"/>
            <a:ext cx="462593" cy="365796"/>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(2)</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997314373" name="Título 1" hidden="0"/>
          <p:cNvSpPr>
            <a:spLocks noGrp="1"/>
          </p:cNvSpPr>
          <p:nvPr isPhoto="0" userDrawn="0">
            <p:ph type="title" hasCustomPrompt="0"/>
          </p:nvPr>
        </p:nvSpPr>
        <p:spPr bwMode="auto"/>
        <p:txBody>
          <a:bodyPr/>
          <a:lstStyle/>
          <a:p>
            <a:pPr>
              <a:defRPr/>
            </a:pPr>
            <a:r>
              <a:rPr lang="de-DE"/>
              <a:t>Graphische DSL: .feat und .doc</a:t>
            </a:r>
            <a:br>
              <a:rPr lang="de-DE"/>
            </a:br>
            <a:r>
              <a:rPr lang="de-DE" sz="1600" b="0" i="1" u="none" strike="noStrike" cap="none" spc="0">
                <a:solidFill>
                  <a:schemeClr val="tx1"/>
                </a:solidFill>
                <a:latin typeface="+mj-lt"/>
                <a:ea typeface="+mj-ea"/>
                <a:cs typeface="+mj-cs"/>
              </a:rPr>
              <a:t>FeatureGraph Modellsprache</a:t>
            </a:r>
            <a:endParaRPr/>
          </a:p>
        </p:txBody>
      </p:sp>
      <p:sp>
        <p:nvSpPr>
          <p:cNvPr id="1461394510" name="Content Placeholder 2" hidden="0"/>
          <p:cNvSpPr>
            <a:spLocks noGrp="1"/>
          </p:cNvSpPr>
          <p:nvPr isPhoto="0" userDrawn="0">
            <p:ph idx="1" hasCustomPrompt="0"/>
          </p:nvPr>
        </p:nvSpPr>
        <p:spPr bwMode="auto">
          <a:xfrm flipH="0" flipV="0">
            <a:off x="3188369" y="2015730"/>
            <a:ext cx="8076120" cy="3515652"/>
          </a:xfrm>
        </p:spPr>
        <p:txBody>
          <a:bodyPr vertOverflow="overflow" horzOverflow="clip" vert="horz" wrap="square" lIns="91440" tIns="45720" rIns="91440" bIns="45720" numCol="1" spcCol="0" rtlCol="0" fromWordArt="0" anchor="t" anchorCtr="0" forceAA="0" upright="0" compatLnSpc="0">
            <a:normAutofit/>
          </a:bodyPr>
          <a:lstStyle/>
          <a:p>
            <a:pPr>
              <a:defRPr/>
            </a:pPr>
            <a:r>
              <a:rPr lang="de-DE" sz="2000"/>
              <a:t>Modellelement sind nach ihrem Zweck kategorisiert</a:t>
            </a:r>
            <a:endParaRPr lang="de-DE" sz="2000"/>
          </a:p>
          <a:p>
            <a:pPr>
              <a:defRPr/>
            </a:pPr>
            <a:r>
              <a:rPr lang="de-DE" sz="2000"/>
              <a:t>‚Selenium Properites‘ z.B. kategorisiert Einstellungselemente für die Selenium Framework,</a:t>
            </a:r>
            <a:r>
              <a:rPr lang="de-DE" sz="2000" b="0" i="0" u="none" strike="noStrike" cap="none" spc="0">
                <a:solidFill>
                  <a:schemeClr val="tx1"/>
                </a:solidFill>
                <a:latin typeface="Palatino Linotype"/>
                <a:ea typeface="Palatino Linotype"/>
                <a:cs typeface="Palatino Linotype"/>
              </a:rPr>
              <a:t> d.h. Konfigurationen, die sonst nicht modelliert werden könnten, aber dennoch für die Ausführung der Anwendung wichtig sind</a:t>
            </a:r>
            <a:endParaRPr lang="de-DE" sz="2000" b="0" i="0" u="none" strike="noStrike" cap="none" spc="0">
              <a:solidFill>
                <a:schemeClr val="tx1"/>
              </a:solidFill>
              <a:latin typeface="Palatino Linotype"/>
              <a:ea typeface="Palatino Linotype"/>
              <a:cs typeface="Palatino Linotype"/>
            </a:endParaRPr>
          </a:p>
          <a:p>
            <a:pPr>
              <a:defRPr/>
            </a:pPr>
            <a:r>
              <a:rPr lang="de-DE" sz="2000"/>
              <a:t>‚Feature Inner Elements‘ repräsentieren Strukturelemente der Modellsprache .feat</a:t>
            </a:r>
            <a:endParaRPr lang="de-DE" sz="2000"/>
          </a:p>
        </p:txBody>
      </p:sp>
      <p:grpSp>
        <p:nvGrpSpPr>
          <p:cNvPr id="640036191" name="" hidden="0"/>
          <p:cNvGrpSpPr/>
          <p:nvPr isPhoto="0" userDrawn="0"/>
        </p:nvGrpSpPr>
        <p:grpSpPr bwMode="auto">
          <a:xfrm>
            <a:off x="1542679" y="2015730"/>
            <a:ext cx="1842878" cy="3515653"/>
            <a:chOff x="0" y="0"/>
            <a:chExt cx="1842878" cy="3515653"/>
          </a:xfrm>
        </p:grpSpPr>
        <p:pic>
          <p:nvPicPr>
            <p:cNvPr id="759913631" name="" hidden="0"/>
            <p:cNvPicPr>
              <a:picLocks noChangeAspect="1"/>
            </p:cNvPicPr>
            <p:nvPr isPhoto="0" userDrawn="0"/>
          </p:nvPicPr>
          <p:blipFill>
            <a:blip r:embed="rId2"/>
            <a:stretch/>
          </p:blipFill>
          <p:spPr bwMode="auto">
            <a:xfrm rot="0" flipH="0" flipV="0">
              <a:off x="91719" y="0"/>
              <a:ext cx="1553970" cy="3234200"/>
            </a:xfrm>
            <a:prstGeom prst="rect">
              <a:avLst/>
            </a:prstGeom>
          </p:spPr>
        </p:pic>
        <p:sp>
          <p:nvSpPr>
            <p:cNvPr id="1425266254" name="" hidden="0"/>
            <p:cNvSpPr txBox="1"/>
            <p:nvPr isPhoto="0" userDrawn="0"/>
          </p:nvSpPr>
          <p:spPr bwMode="auto">
            <a:xfrm flipH="0" flipV="0">
              <a:off x="0" y="3286845"/>
              <a:ext cx="1842878" cy="228806"/>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lang="de-DE" sz="900" b="0" i="0" u="none" strike="noStrike" cap="none" spc="0">
                  <a:solidFill>
                    <a:schemeClr val="tx1"/>
                  </a:solidFill>
                  <a:latin typeface="+mn-lt"/>
                  <a:ea typeface="+mn-ea"/>
                  <a:cs typeface="+mn-cs"/>
                </a:rPr>
                <a:t>FeatureGraph Modellelemente</a:t>
              </a:r>
              <a:endParaRPr sz="900"/>
            </a:p>
          </p:txBody>
        </p: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992529021" name="Título 1" hidden="0"/>
          <p:cNvSpPr>
            <a:spLocks noGrp="1"/>
          </p:cNvSpPr>
          <p:nvPr isPhoto="0" userDrawn="0">
            <p:ph type="title" hasCustomPrompt="0"/>
          </p:nvPr>
        </p:nvSpPr>
        <p:spPr bwMode="auto"/>
        <p:txBody>
          <a:bodyPr/>
          <a:lstStyle/>
          <a:p>
            <a:pPr>
              <a:defRPr/>
            </a:pPr>
            <a:r>
              <a:rPr lang="de-DE"/>
              <a:t>Graphische DSL: .feat und .doc</a:t>
            </a:r>
            <a:br>
              <a:rPr lang="de-DE"/>
            </a:br>
            <a:r>
              <a:rPr lang="de-DE" sz="1600" i="1"/>
              <a:t>DocGraph Modellsprache</a:t>
            </a:r>
            <a:endParaRPr/>
          </a:p>
        </p:txBody>
      </p:sp>
      <p:sp>
        <p:nvSpPr>
          <p:cNvPr id="769483727" name="Content Placeholder 2" hidden="0"/>
          <p:cNvSpPr>
            <a:spLocks noGrp="1"/>
          </p:cNvSpPr>
          <p:nvPr isPhoto="0" userDrawn="0">
            <p:ph idx="1" hasCustomPrompt="0"/>
          </p:nvPr>
        </p:nvSpPr>
        <p:spPr bwMode="auto">
          <a:xfrm flipH="0" flipV="0">
            <a:off x="1534695" y="2015730"/>
            <a:ext cx="8296420" cy="4087666"/>
          </a:xfrm>
        </p:spPr>
        <p:txBody>
          <a:bodyPr vertOverflow="overflow" horzOverflow="clip" vert="horz" wrap="square" lIns="91440" tIns="45720" rIns="91440" bIns="45720" numCol="1" spcCol="0" rtlCol="0" fromWordArt="0" anchor="t" anchorCtr="0" forceAA="0" upright="0" compatLnSpc="0">
            <a:normAutofit/>
          </a:bodyPr>
          <a:lstStyle/>
          <a:p>
            <a:pPr>
              <a:defRPr/>
            </a:pPr>
            <a:r>
              <a:rPr lang="de-DE" sz="2000"/>
              <a:t>DocGraph Modellelemente sind hauptsächlich ‚Web Elements‘; Repräsentationen von HTML-Elemente mit Schlüsseleigenschaften (wie Selektoren, ids, usw.)</a:t>
            </a:r>
            <a:endParaRPr lang="de-DE" sz="2000"/>
          </a:p>
          <a:p>
            <a:pPr>
              <a:defRPr/>
            </a:pPr>
            <a:r>
              <a:rPr lang="de-DE" sz="2000"/>
              <a:t>‚Selenium Actions‘ sind Elemente, die Methoden des Selenium WebDrivers specifizieren, welche den Browser antreiben</a:t>
            </a:r>
            <a:endParaRPr lang="de-DE" sz="2000"/>
          </a:p>
          <a:p>
            <a:pPr>
              <a:defRPr/>
            </a:pPr>
            <a:r>
              <a:rPr lang="de-DE" sz="2000"/>
              <a:t>Die Semantik der Modellobjekte werden mit dem Comment-Element oder mit der Description-Eigenschaft der einzelnen Elemente definiert</a:t>
            </a:r>
            <a:endParaRPr lang="de-DE" sz="2000"/>
          </a:p>
          <a:p>
            <a:pPr>
              <a:defRPr/>
            </a:pPr>
            <a:endParaRPr lang="de-DE" sz="2000"/>
          </a:p>
        </p:txBody>
      </p:sp>
      <p:grpSp>
        <p:nvGrpSpPr>
          <p:cNvPr id="864845761" name="" hidden="0"/>
          <p:cNvGrpSpPr/>
          <p:nvPr isPhoto="0" userDrawn="0"/>
        </p:nvGrpSpPr>
        <p:grpSpPr bwMode="auto">
          <a:xfrm flipH="0" flipV="0">
            <a:off x="9795798" y="898243"/>
            <a:ext cx="1653642" cy="4789227"/>
            <a:chOff x="0" y="0"/>
            <a:chExt cx="1653642" cy="4789227"/>
          </a:xfrm>
        </p:grpSpPr>
        <p:pic>
          <p:nvPicPr>
            <p:cNvPr id="1576643762" name="" hidden="0"/>
            <p:cNvPicPr>
              <a:picLocks noChangeAspect="1"/>
            </p:cNvPicPr>
            <p:nvPr isPhoto="0" userDrawn="0"/>
          </p:nvPicPr>
          <p:blipFill>
            <a:blip r:embed="rId3"/>
            <a:srcRect l="897" t="343" r="0" b="0"/>
            <a:stretch/>
          </p:blipFill>
          <p:spPr bwMode="auto">
            <a:xfrm flipH="0" flipV="0">
              <a:off x="0" y="0"/>
              <a:ext cx="1653642" cy="4569743"/>
            </a:xfrm>
            <a:prstGeom prst="rect">
              <a:avLst/>
            </a:prstGeom>
          </p:spPr>
        </p:pic>
        <p:sp>
          <p:nvSpPr>
            <p:cNvPr id="1915185836" name="" hidden="0"/>
            <p:cNvSpPr txBox="1"/>
            <p:nvPr isPhoto="0" userDrawn="0"/>
          </p:nvSpPr>
          <p:spPr bwMode="auto">
            <a:xfrm flipH="0" flipV="0">
              <a:off x="0" y="4569743"/>
              <a:ext cx="1644646" cy="21948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lang="de-DE" sz="900" b="0" i="0" u="none" strike="noStrike" cap="none" spc="0">
                  <a:solidFill>
                    <a:schemeClr val="tx1"/>
                  </a:solidFill>
                  <a:latin typeface="Palatino Linotype"/>
                  <a:ea typeface="Arial"/>
                  <a:cs typeface="Arial"/>
                </a:rPr>
                <a:t>DocGraph Modellelemente</a:t>
              </a:r>
              <a:endParaRPr/>
            </a:p>
          </p:txBody>
        </p: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666319808" name="Título 1" hidden="0"/>
          <p:cNvSpPr>
            <a:spLocks noGrp="1"/>
          </p:cNvSpPr>
          <p:nvPr isPhoto="0" userDrawn="0">
            <p:ph type="title" hasCustomPrompt="0"/>
          </p:nvPr>
        </p:nvSpPr>
        <p:spPr bwMode="auto"/>
        <p:txBody>
          <a:bodyPr/>
          <a:lstStyle/>
          <a:p>
            <a:pPr>
              <a:defRPr/>
            </a:pPr>
            <a:r>
              <a:rPr lang="de-DE"/>
              <a:t>Graphische DSL: .feat und .doc</a:t>
            </a:r>
            <a:br>
              <a:rPr lang="de-DE"/>
            </a:br>
            <a:r>
              <a:rPr lang="de-DE" sz="1600" b="0" i="1" u="none" strike="noStrike" cap="none" spc="0">
                <a:solidFill>
                  <a:schemeClr val="tx1"/>
                </a:solidFill>
                <a:latin typeface="Palatino Linotype"/>
                <a:ea typeface="Arial"/>
                <a:cs typeface="Arial"/>
              </a:rPr>
              <a:t>FeatureGraph Modellsprache</a:t>
            </a:r>
            <a:endParaRPr/>
          </a:p>
        </p:txBody>
      </p:sp>
      <p:grpSp>
        <p:nvGrpSpPr>
          <p:cNvPr id="1497761741" name="" hidden="0"/>
          <p:cNvGrpSpPr/>
          <p:nvPr isPhoto="0" userDrawn="0"/>
        </p:nvGrpSpPr>
        <p:grpSpPr bwMode="auto">
          <a:xfrm>
            <a:off x="434771" y="2006948"/>
            <a:ext cx="11353271" cy="3213307"/>
            <a:chOff x="0" y="0"/>
            <a:chExt cx="11353271" cy="3213307"/>
          </a:xfrm>
        </p:grpSpPr>
        <p:pic>
          <p:nvPicPr>
            <p:cNvPr id="138066768" name="" hidden="0"/>
            <p:cNvPicPr>
              <a:picLocks noChangeAspect="1"/>
            </p:cNvPicPr>
            <p:nvPr isPhoto="0" userDrawn="0"/>
          </p:nvPicPr>
          <p:blipFill>
            <a:blip r:embed="rId2"/>
            <a:stretch/>
          </p:blipFill>
          <p:spPr bwMode="auto">
            <a:xfrm flipH="0" flipV="0">
              <a:off x="1977975" y="72393"/>
              <a:ext cx="9375296" cy="3140913"/>
            </a:xfrm>
            <a:prstGeom prst="rect">
              <a:avLst/>
            </a:prstGeom>
          </p:spPr>
        </p:pic>
        <p:sp>
          <p:nvSpPr>
            <p:cNvPr id="1757949089" name="" hidden="0"/>
            <p:cNvSpPr txBox="1"/>
            <p:nvPr isPhoto="0" userDrawn="0"/>
          </p:nvSpPr>
          <p:spPr bwMode="auto">
            <a:xfrm rot="0" flipH="0" flipV="0">
              <a:off x="55191" y="683078"/>
              <a:ext cx="1490623" cy="237426"/>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sz="1200"/>
                <a:t>Feature Container</a:t>
              </a:r>
              <a:endParaRPr sz="1200"/>
            </a:p>
          </p:txBody>
        </p:sp>
        <p:sp>
          <p:nvSpPr>
            <p:cNvPr id="132498391" name="" hidden="0"/>
            <p:cNvSpPr txBox="1"/>
            <p:nvPr isPhoto="0" userDrawn="0"/>
          </p:nvSpPr>
          <p:spPr bwMode="auto">
            <a:xfrm rot="0" flipH="0" flipV="0">
              <a:off x="554811" y="1161367"/>
              <a:ext cx="979290" cy="254386"/>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sz="1200"/>
                <a:t>Start-Node</a:t>
              </a:r>
              <a:endParaRPr sz="1200"/>
            </a:p>
          </p:txBody>
        </p:sp>
        <p:sp>
          <p:nvSpPr>
            <p:cNvPr id="361590701" name="" hidden="0"/>
            <p:cNvSpPr txBox="1"/>
            <p:nvPr isPhoto="0" userDrawn="0"/>
          </p:nvSpPr>
          <p:spPr bwMode="auto">
            <a:xfrm rot="0" flipH="0" flipV="0">
              <a:off x="0" y="1572908"/>
              <a:ext cx="1601007" cy="449933"/>
            </a:xfrm>
            <a:prstGeom prst="rect">
              <a:avLst/>
            </a:prstGeom>
            <a:noFill/>
            <a:ln w="12699">
              <a:solidFill>
                <a:schemeClr val="accent1"/>
              </a:solidFill>
              <a:prstDash val="solid"/>
            </a:ln>
          </p:spPr>
          <p:txBody>
            <a:bodyPr vertOverflow="overflow" horzOverflow="clip" vert="horz" wrap="square" lIns="91440" tIns="45720" rIns="91440" bIns="45720" numCol="1" spcCol="0" rtlCol="0" fromWordArt="0" anchor="t" anchorCtr="0" forceAA="0" upright="0" compatLnSpc="0">
              <a:noAutofit/>
            </a:bodyPr>
            <a:p>
              <a:pPr>
                <a:defRPr/>
              </a:pPr>
              <a:r>
                <a:rPr sz="1200"/>
                <a:t>PrimeReference auf DocGraph-Modell</a:t>
              </a:r>
              <a:endParaRPr sz="1200"/>
            </a:p>
          </p:txBody>
        </p:sp>
        <p:sp>
          <p:nvSpPr>
            <p:cNvPr id="1857875141" name="" hidden="0"/>
            <p:cNvSpPr txBox="1"/>
            <p:nvPr isPhoto="0" userDrawn="0"/>
          </p:nvSpPr>
          <p:spPr bwMode="auto">
            <a:xfrm rot="0" flipH="0" flipV="0">
              <a:off x="590235" y="2179847"/>
              <a:ext cx="943866" cy="25403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sz="1200"/>
                <a:t>Stop-Node</a:t>
              </a:r>
              <a:endParaRPr sz="1200"/>
            </a:p>
          </p:txBody>
        </p:sp>
        <p:cxnSp>
          <p:nvCxnSpPr>
            <p:cNvPr id="1924258576" name="" hidden="0"/>
            <p:cNvCxnSpPr>
              <a:cxnSpLocks/>
              <a:stCxn id="1757949089" idx="3"/>
            </p:cNvCxnSpPr>
            <p:nvPr isPhoto="0" userDrawn="0"/>
          </p:nvCxnSpPr>
          <p:spPr bwMode="auto">
            <a:xfrm rot="0" flipH="0" flipV="1">
              <a:off x="1545815" y="777282"/>
              <a:ext cx="459302" cy="24509"/>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801568893" name="" hidden="0"/>
            <p:cNvCxnSpPr>
              <a:cxnSpLocks/>
              <a:stCxn id="361590701" idx="3"/>
            </p:cNvCxnSpPr>
            <p:nvPr isPhoto="0" userDrawn="0"/>
          </p:nvCxnSpPr>
          <p:spPr bwMode="auto">
            <a:xfrm rot="0" flipH="0" flipV="1">
              <a:off x="1601007" y="1614645"/>
              <a:ext cx="948396" cy="183230"/>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pic>
          <p:nvPicPr>
            <p:cNvPr id="276507642" name="" hidden="0"/>
            <p:cNvPicPr>
              <a:picLocks noChangeAspect="1"/>
            </p:cNvPicPr>
            <p:nvPr isPhoto="0" userDrawn="0"/>
          </p:nvPicPr>
          <p:blipFill>
            <a:blip r:embed="rId3"/>
            <a:srcRect l="0" t="0" r="32492" b="84064"/>
            <a:stretch/>
          </p:blipFill>
          <p:spPr bwMode="auto">
            <a:xfrm rot="0" flipH="0" flipV="0">
              <a:off x="1977793" y="18863"/>
              <a:ext cx="2124407" cy="613319"/>
            </a:xfrm>
            <a:prstGeom prst="rect">
              <a:avLst/>
            </a:prstGeom>
          </p:spPr>
        </p:pic>
        <p:sp>
          <p:nvSpPr>
            <p:cNvPr id="1440520009" name="" hidden="0"/>
            <p:cNvSpPr txBox="1"/>
            <p:nvPr isPhoto="0" userDrawn="0"/>
          </p:nvSpPr>
          <p:spPr bwMode="auto">
            <a:xfrm rot="0" flipH="0" flipV="0">
              <a:off x="68717" y="170194"/>
              <a:ext cx="1632857" cy="282609"/>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sz="1200"/>
                <a:t>Selenium Properties</a:t>
              </a:r>
              <a:endParaRPr sz="1200"/>
            </a:p>
          </p:txBody>
        </p:sp>
        <p:sp>
          <p:nvSpPr>
            <p:cNvPr id="83774865" name="" hidden="0"/>
            <p:cNvSpPr/>
            <p:nvPr isPhoto="0" userDrawn="0"/>
          </p:nvSpPr>
          <p:spPr bwMode="auto">
            <a:xfrm rot="0" flipH="0" flipV="0">
              <a:off x="1739280" y="0"/>
              <a:ext cx="238512" cy="578407"/>
            </a:xfrm>
            <a:prstGeom prst="leftBrace">
              <a:avLst>
                <a:gd name="adj1" fmla="val 29373"/>
                <a:gd name="adj2" fmla="val 51049"/>
              </a:avLst>
            </a:prstGeom>
            <a:ln w="28575" cap="flat" cmpd="sng" algn="ctr">
              <a:solidFill>
                <a:schemeClr val="accent1"/>
              </a:solidFill>
              <a:prstDash val="solid"/>
            </a:ln>
          </p:spPr>
          <p:style>
            <a:lnRef idx="1">
              <a:schemeClr val="accent1">
                <a:shade val="50000"/>
              </a:schemeClr>
            </a:lnRef>
            <a:fillRef idx="0">
              <a:schemeClr val="accent1"/>
            </a:fillRef>
            <a:effectRef idx="0">
              <a:schemeClr val="accent1"/>
            </a:effectRef>
            <a:fontRef idx="minor">
              <a:schemeClr val="tx1"/>
            </a:fontRef>
          </p:style>
        </p:sp>
        <p:cxnSp>
          <p:nvCxnSpPr>
            <p:cNvPr id="522588240" name="" hidden="0"/>
            <p:cNvCxnSpPr>
              <a:cxnSpLocks/>
            </p:cNvCxnSpPr>
            <p:nvPr isPhoto="0" userDrawn="0"/>
          </p:nvCxnSpPr>
          <p:spPr bwMode="auto">
            <a:xfrm rot="0" flipH="0" flipV="1">
              <a:off x="1575969" y="1080826"/>
              <a:ext cx="1287444" cy="167472"/>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042143254" name="" hidden="0"/>
            <p:cNvCxnSpPr>
              <a:cxnSpLocks/>
              <a:stCxn id="1857875141" idx="3"/>
            </p:cNvCxnSpPr>
            <p:nvPr isPhoto="0" userDrawn="0"/>
          </p:nvCxnSpPr>
          <p:spPr bwMode="auto">
            <a:xfrm rot="0" flipH="0" flipV="0">
              <a:off x="1534101" y="2306865"/>
              <a:ext cx="1214175" cy="19537"/>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182912367" name="" hidden="0"/>
            <p:cNvCxnSpPr>
              <a:cxnSpLocks/>
              <a:stCxn id="1063210068" idx="0"/>
            </p:cNvCxnSpPr>
            <p:nvPr isPhoto="0" userDrawn="0"/>
          </p:nvCxnSpPr>
          <p:spPr bwMode="auto">
            <a:xfrm rot="16199969" flipH="0" flipV="0">
              <a:off x="6455570" y="991231"/>
              <a:ext cx="211986" cy="788923"/>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533756770" name="" hidden="0"/>
            <p:cNvCxnSpPr>
              <a:cxnSpLocks/>
            </p:cNvCxnSpPr>
            <p:nvPr isPhoto="0" userDrawn="0"/>
          </p:nvCxnSpPr>
          <p:spPr bwMode="auto">
            <a:xfrm rot="0" flipH="0" flipV="1">
              <a:off x="7060695" y="1237831"/>
              <a:ext cx="983899" cy="565219"/>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888502556" name="" hidden="0"/>
            <p:cNvCxnSpPr>
              <a:cxnSpLocks/>
              <a:stCxn id="1102278823" idx="0"/>
            </p:cNvCxnSpPr>
            <p:nvPr isPhoto="0" userDrawn="0"/>
          </p:nvCxnSpPr>
          <p:spPr bwMode="auto">
            <a:xfrm rot="16199969" flipH="0" flipV="0">
              <a:off x="8134233" y="1306536"/>
              <a:ext cx="607087" cy="469677"/>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063210068" name="" hidden="0"/>
            <p:cNvSpPr txBox="1"/>
            <p:nvPr isPhoto="0" userDrawn="0"/>
          </p:nvSpPr>
          <p:spPr bwMode="auto">
            <a:xfrm rot="0" flipH="0" flipV="0">
              <a:off x="5668579" y="1491685"/>
              <a:ext cx="997043" cy="259030"/>
            </a:xfrm>
            <a:prstGeom prst="rect">
              <a:avLst/>
            </a:prstGeom>
            <a:noFill/>
            <a:ln w="19049">
              <a:solidFill>
                <a:srgbClr val="30511A"/>
              </a:solidFill>
              <a:prstDash val="sysDot"/>
            </a:ln>
          </p:spPr>
          <p:txBody>
            <a:bodyPr vertOverflow="overflow" horzOverflow="clip" vert="horz" wrap="square" lIns="91440" tIns="45720" rIns="91440" bIns="45720" numCol="1" spcCol="0" rtlCol="0" fromWordArt="0" anchor="ctr" anchorCtr="0" forceAA="0" upright="0" compatLnSpc="0">
              <a:noAutofit/>
            </a:bodyPr>
            <a:p>
              <a:pPr>
                <a:defRPr/>
              </a:pPr>
              <a:r>
                <a:rPr sz="800"/>
                <a:t>Navigation-Node</a:t>
              </a:r>
              <a:endParaRPr sz="800"/>
            </a:p>
          </p:txBody>
        </p:sp>
        <p:sp>
          <p:nvSpPr>
            <p:cNvPr id="590615290" name="" hidden="0"/>
            <p:cNvSpPr txBox="1"/>
            <p:nvPr isPhoto="0" userDrawn="0"/>
          </p:nvSpPr>
          <p:spPr bwMode="auto">
            <a:xfrm rot="0" flipH="0" flipV="0">
              <a:off x="6505941" y="1805696"/>
              <a:ext cx="997042" cy="259029"/>
            </a:xfrm>
            <a:prstGeom prst="rect">
              <a:avLst/>
            </a:prstGeom>
            <a:noFill/>
            <a:ln w="19049">
              <a:solidFill>
                <a:srgbClr val="30511A"/>
              </a:solidFill>
              <a:prstDash val="sysDot"/>
            </a:ln>
          </p:spPr>
          <p:txBody>
            <a:bodyPr vertOverflow="overflow" horzOverflow="clip" vert="horz" wrap="square" lIns="91440" tIns="45720" rIns="91440" bIns="45720" numCol="1" spcCol="0" rtlCol="0" fromWordArt="0" anchor="ctr" anchorCtr="0" forceAA="0" upright="0" compatLnSpc="0">
              <a:noAutofit/>
            </a:bodyPr>
            <a:p>
              <a:pPr>
                <a:defRPr/>
              </a:pPr>
              <a:r>
                <a:rPr sz="800"/>
                <a:t>Timer-Node</a:t>
              </a:r>
              <a:endParaRPr sz="800"/>
            </a:p>
          </p:txBody>
        </p:sp>
        <p:sp>
          <p:nvSpPr>
            <p:cNvPr id="1102278823" name="" hidden="0"/>
            <p:cNvSpPr txBox="1"/>
            <p:nvPr isPhoto="0" userDrawn="0"/>
          </p:nvSpPr>
          <p:spPr bwMode="auto">
            <a:xfrm rot="0" flipH="0" flipV="0">
              <a:off x="7699184" y="1844919"/>
              <a:ext cx="1007508" cy="272140"/>
            </a:xfrm>
            <a:prstGeom prst="rect">
              <a:avLst/>
            </a:prstGeom>
            <a:noFill/>
            <a:ln w="19049">
              <a:solidFill>
                <a:srgbClr val="30511A"/>
              </a:solidFill>
              <a:prstDash val="sysDot"/>
            </a:ln>
          </p:spPr>
          <p:txBody>
            <a:bodyPr vertOverflow="overflow" horzOverflow="clip" vert="horz" wrap="square" lIns="91440" tIns="45720" rIns="91440" bIns="45720" numCol="1" spcCol="0" rtlCol="0" fromWordArt="0" anchor="ctr" anchorCtr="0" forceAA="0" upright="0" compatLnSpc="0">
              <a:noAutofit/>
            </a:bodyPr>
            <a:p>
              <a:pPr>
                <a:defRPr/>
              </a:pPr>
              <a:r>
                <a:rPr sz="800"/>
                <a:t>Screenshot-Node</a:t>
              </a:r>
              <a:endParaRPr sz="800"/>
            </a:p>
          </p:txBody>
        </p:sp>
        <p:cxnSp>
          <p:nvCxnSpPr>
            <p:cNvPr id="402255577" name="" hidden="0"/>
            <p:cNvCxnSpPr>
              <a:cxnSpLocks/>
              <a:stCxn id="778972976" idx="3"/>
            </p:cNvCxnSpPr>
            <p:nvPr isPhoto="0" userDrawn="0"/>
          </p:nvCxnSpPr>
          <p:spPr bwMode="auto">
            <a:xfrm rot="0" flipH="0" flipV="1">
              <a:off x="8103322" y="2420606"/>
              <a:ext cx="548362" cy="122676"/>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778972976" name="" hidden="0"/>
            <p:cNvSpPr txBox="1"/>
            <p:nvPr isPhoto="0" userDrawn="0"/>
          </p:nvSpPr>
          <p:spPr bwMode="auto">
            <a:xfrm rot="0" flipH="0" flipV="0">
              <a:off x="7280502" y="2441540"/>
              <a:ext cx="822818" cy="203485"/>
            </a:xfrm>
            <a:prstGeom prst="rect">
              <a:avLst/>
            </a:prstGeom>
            <a:noFill/>
            <a:ln w="19049">
              <a:solidFill>
                <a:srgbClr val="30511A"/>
              </a:solidFill>
              <a:prstDash val="sysDot"/>
            </a:ln>
          </p:spPr>
          <p:txBody>
            <a:bodyPr vertOverflow="overflow" horzOverflow="clip" vert="horz" wrap="square" lIns="91440" tIns="45720" rIns="91440" bIns="45720" numCol="1" spcCol="0" rtlCol="0" fromWordArt="0" anchor="ctr" anchorCtr="0" forceAA="0" upright="0" compatLnSpc="0">
              <a:noAutofit/>
            </a:bodyPr>
            <a:p>
              <a:pPr>
                <a:defRPr/>
              </a:pPr>
              <a:r>
                <a:rPr sz="800"/>
                <a:t>Button-Node</a:t>
              </a:r>
              <a:endParaRPr sz="800"/>
            </a:p>
          </p:txBody>
        </p:sp>
        <p:sp>
          <p:nvSpPr>
            <p:cNvPr id="483305001" name="" hidden="0"/>
            <p:cNvSpPr txBox="1"/>
            <p:nvPr isPhoto="0" userDrawn="0"/>
          </p:nvSpPr>
          <p:spPr bwMode="auto">
            <a:xfrm rot="0" flipH="0" flipV="0">
              <a:off x="9007562" y="1761183"/>
              <a:ext cx="822818" cy="203484"/>
            </a:xfrm>
            <a:prstGeom prst="rect">
              <a:avLst/>
            </a:prstGeom>
            <a:noFill/>
            <a:ln w="19049">
              <a:solidFill>
                <a:srgbClr val="30511A"/>
              </a:solidFill>
              <a:prstDash val="sysDot"/>
            </a:ln>
          </p:spPr>
          <p:txBody>
            <a:bodyPr vertOverflow="overflow" horzOverflow="clip" vert="horz" wrap="square" lIns="91440" tIns="45720" rIns="91440" bIns="45720" numCol="1" spcCol="0" rtlCol="0" fromWordArt="0" anchor="ctr" anchorCtr="0" forceAA="0" upright="0" compatLnSpc="0">
              <a:noAutofit/>
            </a:bodyPr>
            <a:p>
              <a:pPr>
                <a:defRPr/>
              </a:pPr>
              <a:r>
                <a:rPr sz="800"/>
                <a:t>Input-Node</a:t>
              </a:r>
              <a:endParaRPr sz="800"/>
            </a:p>
          </p:txBody>
        </p:sp>
        <p:cxnSp>
          <p:nvCxnSpPr>
            <p:cNvPr id="1453684069" name="" hidden="0"/>
            <p:cNvCxnSpPr>
              <a:cxnSpLocks/>
              <a:stCxn id="483305001" idx="0"/>
            </p:cNvCxnSpPr>
            <p:nvPr isPhoto="0" userDrawn="0"/>
          </p:nvCxnSpPr>
          <p:spPr bwMode="auto">
            <a:xfrm rot="16199969" flipH="0" flipV="0">
              <a:off x="9485410" y="1317931"/>
              <a:ext cx="376813" cy="509689"/>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31552822" name="Title 1" hidden="0"/>
          <p:cNvSpPr>
            <a:spLocks noGrp="1"/>
          </p:cNvSpPr>
          <p:nvPr isPhoto="0" userDrawn="0">
            <p:ph type="title" hasCustomPrompt="0"/>
          </p:nvPr>
        </p:nvSpPr>
        <p:spPr bwMode="auto"/>
        <p:txBody>
          <a:bodyPr vertOverflow="overflow" horzOverflow="clip" vert="horz" wrap="square" lIns="91440" tIns="45720" rIns="91440" bIns="45720" numCol="1" spcCol="0" rtlCol="0" fromWordArt="0" anchor="b" anchorCtr="0" forceAA="0" upright="0" compatLnSpc="0">
            <a:normAutofit/>
          </a:bodyPr>
          <a:lstStyle/>
          <a:p>
            <a:pPr>
              <a:defRPr/>
            </a:pPr>
            <a:r>
              <a:rPr lang="de-DE" sz="3200" b="0" i="0" u="none" strike="noStrike" cap="none" spc="0">
                <a:solidFill>
                  <a:schemeClr val="tx1"/>
                </a:solidFill>
                <a:latin typeface="Palatino Linotype"/>
                <a:ea typeface="Arial"/>
                <a:cs typeface="Arial"/>
              </a:rPr>
              <a:t>Graphische DSL: .feat und .doc</a:t>
            </a:r>
            <a:br>
              <a:rPr lang="de-DE" sz="3200" b="0" i="0" u="none" strike="noStrike" cap="none" spc="0">
                <a:solidFill>
                  <a:schemeClr val="tx1"/>
                </a:solidFill>
                <a:latin typeface="Palatino Linotype"/>
                <a:ea typeface="Arial"/>
                <a:cs typeface="Arial"/>
              </a:rPr>
            </a:br>
            <a:r>
              <a:rPr lang="de-DE" sz="1600" b="0" i="1" u="none" strike="noStrike" cap="none" spc="0">
                <a:solidFill>
                  <a:schemeClr val="tx1"/>
                </a:solidFill>
                <a:latin typeface="Palatino Linotype"/>
                <a:ea typeface="Palatino Linotype"/>
                <a:cs typeface="Palatino Linotype"/>
              </a:rPr>
              <a:t>Überblick des Generationsprozesses</a:t>
            </a:r>
            <a:endParaRPr/>
          </a:p>
        </p:txBody>
      </p:sp>
      <p:grpSp>
        <p:nvGrpSpPr>
          <p:cNvPr id="1221646153" name="" hidden="0"/>
          <p:cNvGrpSpPr/>
          <p:nvPr isPhoto="0" userDrawn="0"/>
        </p:nvGrpSpPr>
        <p:grpSpPr bwMode="auto">
          <a:xfrm>
            <a:off x="1712306" y="1682791"/>
            <a:ext cx="8976606" cy="3783551"/>
            <a:chOff x="0" y="0"/>
            <a:chExt cx="8976606" cy="3783551"/>
          </a:xfrm>
        </p:grpSpPr>
        <p:grpSp>
          <p:nvGrpSpPr>
            <p:cNvPr id="859708527" name="" hidden="0"/>
            <p:cNvGrpSpPr/>
            <p:nvPr isPhoto="0" userDrawn="0"/>
          </p:nvGrpSpPr>
          <p:grpSpPr bwMode="auto">
            <a:xfrm>
              <a:off x="0" y="0"/>
              <a:ext cx="8976606" cy="3783551"/>
              <a:chOff x="0" y="0"/>
              <a:chExt cx="8976606" cy="3783551"/>
            </a:xfrm>
          </p:grpSpPr>
          <p:pic>
            <p:nvPicPr>
              <p:cNvPr id="1184105255" name="" hidden="0"/>
              <p:cNvPicPr>
                <a:picLocks noChangeAspect="1"/>
              </p:cNvPicPr>
              <p:nvPr isPhoto="0" userDrawn="0">
                <p:ph idx="1" hasCustomPrompt="0"/>
              </p:nvPr>
            </p:nvPicPr>
            <p:blipFill>
              <a:blip r:embed="rId2"/>
              <a:stretch/>
            </p:blipFill>
            <p:spPr bwMode="auto">
              <a:xfrm rot="0">
                <a:off x="188326" y="332938"/>
                <a:ext cx="8788278" cy="3450611"/>
              </a:xfrm>
              <a:prstGeom prst="rect">
                <a:avLst/>
              </a:prstGeom>
            </p:spPr>
          </p:pic>
          <p:sp>
            <p:nvSpPr>
              <p:cNvPr id="534986265" name="" hidden="0"/>
              <p:cNvSpPr txBox="1"/>
              <p:nvPr isPhoto="0" userDrawn="0"/>
            </p:nvSpPr>
            <p:spPr bwMode="auto">
              <a:xfrm flipH="0" flipV="0">
                <a:off x="0" y="3299513"/>
                <a:ext cx="2149229" cy="341920"/>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sz="1400"/>
                  <a:t>Dokumentationsmodell</a:t>
                </a:r>
                <a:endParaRPr sz="1400"/>
              </a:p>
            </p:txBody>
          </p:sp>
          <p:sp>
            <p:nvSpPr>
              <p:cNvPr id="1050783702" name="" hidden="0"/>
              <p:cNvSpPr txBox="1"/>
              <p:nvPr isPhoto="0" userDrawn="0"/>
            </p:nvSpPr>
            <p:spPr bwMode="auto">
              <a:xfrm flipH="0" flipV="0">
                <a:off x="6704133" y="0"/>
                <a:ext cx="2198075" cy="341920"/>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lang="de-DE" sz="1400"/>
                  <a:t>Fertige Dokumentation</a:t>
                </a:r>
                <a:endParaRPr sz="1400"/>
              </a:p>
            </p:txBody>
          </p:sp>
        </p:grpSp>
        <p:sp>
          <p:nvSpPr>
            <p:cNvPr id="1447675879" name="" hidden="0"/>
            <p:cNvSpPr txBox="1"/>
            <p:nvPr isPhoto="0" userDrawn="0"/>
          </p:nvSpPr>
          <p:spPr bwMode="auto">
            <a:xfrm flipH="0" flipV="0">
              <a:off x="3123459" y="1887283"/>
              <a:ext cx="2649900" cy="341920"/>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lang="de-DE" sz="1400"/>
                <a:t>Dokumentation </a:t>
              </a:r>
              <a:r>
                <a:rPr sz="1400"/>
                <a:t>in Markdown</a:t>
              </a:r>
              <a:endParaRPr sz="1400"/>
            </a:p>
          </p:txBody>
        </p:sp>
        <p:sp>
          <p:nvSpPr>
            <p:cNvPr id="886982452" name="" hidden="0"/>
            <p:cNvSpPr txBox="1"/>
            <p:nvPr isPhoto="0" userDrawn="0"/>
          </p:nvSpPr>
          <p:spPr bwMode="auto">
            <a:xfrm flipH="0" flipV="0">
              <a:off x="4322883" y="2688936"/>
              <a:ext cx="1199422" cy="260748"/>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lang="de-DE" sz="1400"/>
                <a:t>Screenshots</a:t>
              </a:r>
              <a:endParaRPr sz="1400"/>
            </a:p>
          </p:txBody>
        </p: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737948483" name="Título 1" hidden="0"/>
          <p:cNvSpPr>
            <a:spLocks noGrp="1"/>
          </p:cNvSpPr>
          <p:nvPr isPhoto="0" userDrawn="0">
            <p:ph type="title" hasCustomPrompt="0"/>
          </p:nvPr>
        </p:nvSpPr>
        <p:spPr bwMode="auto"/>
        <p:txBody>
          <a:bodyPr/>
          <a:lstStyle/>
          <a:p>
            <a:pPr>
              <a:defRPr/>
            </a:pPr>
            <a:r>
              <a:rPr lang="de-DE"/>
              <a:t>Ergebnisse</a:t>
            </a:r>
            <a:br>
              <a:rPr lang="de-DE"/>
            </a:br>
            <a:r>
              <a:rPr lang="de-DE" sz="1600" i="1"/>
              <a:t>WebDoc - Web Application Documentor</a:t>
            </a:r>
            <a:endParaRPr/>
          </a:p>
        </p:txBody>
      </p:sp>
      <p:sp>
        <p:nvSpPr>
          <p:cNvPr id="1419255848" name="Marcador de contenido 2" hidden="0"/>
          <p:cNvSpPr>
            <a:spLocks noGrp="1"/>
          </p:cNvSpPr>
          <p:nvPr isPhoto="0" userDrawn="0">
            <p:ph idx="1" hasCustomPrompt="0"/>
          </p:nvPr>
        </p:nvSpPr>
        <p:spPr bwMode="auto">
          <a:xfrm flipH="0" flipV="0">
            <a:off x="1534695" y="2015731"/>
            <a:ext cx="5583962" cy="3450612"/>
          </a:xfrm>
        </p:spPr>
        <p:txBody>
          <a:bodyPr vertOverflow="overflow" horzOverflow="clip" vert="horz" wrap="square" lIns="91440" tIns="45720" rIns="91440" bIns="45720" numCol="1" spcCol="0" rtlCol="0" fromWordArt="0" anchor="t" anchorCtr="0" forceAA="0" upright="0" compatLnSpc="0">
            <a:normAutofit fontScale="95000" lnSpcReduction="1000"/>
          </a:bodyPr>
          <a:lstStyle/>
          <a:p>
            <a:pPr>
              <a:defRPr/>
            </a:pPr>
            <a:r>
              <a:rPr/>
              <a:t>Modell-basierter Editor zum Erstellen von Nutzerdokumentation für Webanwendungen</a:t>
            </a:r>
            <a:endParaRPr/>
          </a:p>
          <a:p>
            <a:pPr>
              <a:defRPr/>
            </a:pPr>
            <a:r>
              <a:rPr/>
              <a:t>Zwei Modellsprachen, die jeweils die Funktionalitäten und die darin enthaltene Nutzeraktionen beschreiben</a:t>
            </a:r>
            <a:endParaRPr/>
          </a:p>
          <a:p>
            <a:pPr>
              <a:defRPr/>
            </a:pPr>
            <a:r>
              <a:rPr/>
              <a:t>Ein Modell-zu-Text-Generator, der Markdowndateien mit Dummybildern erstellt</a:t>
            </a:r>
            <a:endParaRPr/>
          </a:p>
        </p:txBody>
      </p:sp>
      <p:pic>
        <p:nvPicPr>
          <p:cNvPr id="356184977" name="" hidden="0"/>
          <p:cNvPicPr>
            <a:picLocks noChangeAspect="1"/>
          </p:cNvPicPr>
          <p:nvPr isPhoto="0" userDrawn="0"/>
        </p:nvPicPr>
        <p:blipFill>
          <a:blip r:embed="rId2"/>
          <a:stretch/>
        </p:blipFill>
        <p:spPr bwMode="auto">
          <a:xfrm>
            <a:off x="7238999" y="2015731"/>
            <a:ext cx="4762499" cy="31432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066127232" name="Título 1" hidden="0"/>
          <p:cNvSpPr>
            <a:spLocks noGrp="1"/>
          </p:cNvSpPr>
          <p:nvPr isPhoto="0" userDrawn="0">
            <p:ph type="title" hasCustomPrompt="0"/>
          </p:nvPr>
        </p:nvSpPr>
        <p:spPr bwMode="auto"/>
        <p:txBody>
          <a:bodyPr/>
          <a:lstStyle/>
          <a:p>
            <a:pPr>
              <a:defRPr/>
            </a:pPr>
            <a:r>
              <a:rPr lang="de-DE"/>
              <a:t>Ergebnisse</a:t>
            </a:r>
            <a:br>
              <a:rPr lang="de-DE"/>
            </a:br>
            <a:r>
              <a:rPr lang="de-DE" sz="1600" i="1"/>
              <a:t>WebDoc - Web Application Documentor</a:t>
            </a:r>
            <a:endParaRPr/>
          </a:p>
        </p:txBody>
      </p:sp>
      <p:sp>
        <p:nvSpPr>
          <p:cNvPr id="1550064571" name="Marcador de contenido 2" hidden="0"/>
          <p:cNvSpPr>
            <a:spLocks noGrp="1"/>
          </p:cNvSpPr>
          <p:nvPr isPhoto="0" userDrawn="0">
            <p:ph idx="1" hasCustomPrompt="0"/>
          </p:nvPr>
        </p:nvSpPr>
        <p:spPr bwMode="auto"/>
        <p:txBody>
          <a:bodyPr/>
          <a:lstStyle/>
          <a:p>
            <a:pPr>
              <a:defRPr/>
            </a:pPr>
            <a:r>
              <a:rPr/>
              <a:t>Implementierung der Wiederverwendbarkeit der Modellelemente, um den Designprozess zu beschleunigen</a:t>
            </a:r>
            <a:endParaRPr/>
          </a:p>
          <a:p>
            <a:pPr>
              <a:defRPr/>
            </a:pPr>
            <a:r>
              <a:rPr/>
              <a:t>Überprüfung der Korrektheit des Graphmodells vor der Generation, um Fehler zu minimieren</a:t>
            </a:r>
            <a:endParaRPr/>
          </a:p>
          <a:p>
            <a:pPr>
              <a:defRPr/>
            </a:pPr>
            <a:r>
              <a:rPr/>
              <a:t> </a:t>
            </a:r>
            <a:r>
              <a:rPr lang="de-DE" sz="2000" b="0" i="0" u="none" strike="noStrike" cap="none" spc="0">
                <a:solidFill>
                  <a:schemeClr val="tx1"/>
                </a:solidFill>
                <a:latin typeface="Palatino Linotype"/>
                <a:ea typeface="Palatino Linotype"/>
                <a:cs typeface="Palatino Linotype"/>
              </a:rPr>
              <a:t>Generierung der gesamten Projektstruktur mit ‚Boilerplate-code‘ innerhalb desselben Projektordners</a:t>
            </a:r>
            <a:endParaRPr/>
          </a:p>
          <a:p>
            <a:pPr>
              <a:defRPr/>
            </a:pP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313569025" name="Título 1" hidden="0"/>
          <p:cNvSpPr>
            <a:spLocks noGrp="1"/>
          </p:cNvSpPr>
          <p:nvPr isPhoto="0" userDrawn="0">
            <p:ph type="title" hasCustomPrompt="0"/>
          </p:nvPr>
        </p:nvSpPr>
        <p:spPr bwMode="auto"/>
        <p:txBody>
          <a:bodyPr/>
          <a:lstStyle/>
          <a:p>
            <a:pPr>
              <a:defRPr/>
            </a:pPr>
            <a:r>
              <a:rPr lang="de-DE"/>
              <a:t>Ergebnisse</a:t>
            </a:r>
            <a:br>
              <a:rPr lang="de-DE"/>
            </a:br>
            <a:r>
              <a:rPr lang="de-DE" sz="1600" i="1"/>
              <a:t>WebDoc - Web Application Documentor</a:t>
            </a:r>
            <a:endParaRPr/>
          </a:p>
        </p:txBody>
      </p:sp>
      <p:sp>
        <p:nvSpPr>
          <p:cNvPr id="985876979" name="Marcador de contenido 2" hidden="0"/>
          <p:cNvSpPr>
            <a:spLocks noGrp="1"/>
          </p:cNvSpPr>
          <p:nvPr isPhoto="0" userDrawn="0">
            <p:ph idx="1" hasCustomPrompt="0"/>
          </p:nvPr>
        </p:nvSpPr>
        <p:spPr bwMode="auto"/>
        <p:txBody>
          <a:bodyPr/>
          <a:lstStyle/>
          <a:p>
            <a:pPr>
              <a:defRPr/>
            </a:pPr>
            <a:r>
              <a:rPr/>
              <a:t>Ad hoc Erstellung eine Dokumentations-Webseite durch Integration von Drittanbierter-Tools, VuePress und Markdown</a:t>
            </a:r>
            <a:endParaRPr/>
          </a:p>
          <a:p>
            <a:pPr>
              <a:defRPr/>
            </a:pPr>
            <a:r>
              <a:rPr lang="de-DE" sz="2000" b="0" i="0" u="none" strike="noStrike" cap="none" spc="0">
                <a:solidFill>
                  <a:schemeClr val="tx1"/>
                </a:solidFill>
                <a:latin typeface="Palatino Linotype"/>
                <a:ea typeface="Palatino Linotype"/>
                <a:cs typeface="Palatino Linotype"/>
              </a:rPr>
              <a:t>Starten der Dokumentations-Website mit minimalem Konfigurationsaufwand</a:t>
            </a:r>
            <a:endParaRPr/>
          </a:p>
        </p:txBody>
      </p:sp>
      <p:pic>
        <p:nvPicPr>
          <p:cNvPr id="307794514" name="" hidden="0"/>
          <p:cNvPicPr>
            <a:picLocks noChangeAspect="1"/>
          </p:cNvPicPr>
          <p:nvPr isPhoto="0" userDrawn="0"/>
        </p:nvPicPr>
        <p:blipFill>
          <a:blip r:embed="rId2"/>
          <a:stretch/>
        </p:blipFill>
        <p:spPr bwMode="auto">
          <a:xfrm rot="0" flipH="0" flipV="0">
            <a:off x="3607499" y="3246060"/>
            <a:ext cx="5135292" cy="24067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gradFill>
          <a:gsLst>
            <a:gs pos="0">
              <a:srgbClr val="D7D5D2">
                <a:alpha val="99999"/>
              </a:srgbClr>
            </a:gs>
            <a:gs pos="100000">
              <a:srgbClr val="422B54">
                <a:alpha val="99999"/>
              </a:srgbClr>
            </a:gs>
          </a:gsLst>
          <a:lin ang="3600000" scaled="1"/>
        </a:gradFill>
      </p:bgPr>
    </p:bg>
    <p:spTree>
      <p:nvGrpSpPr>
        <p:cNvPr id="1" name="" hidden="0"/>
        <p:cNvGrpSpPr/>
        <p:nvPr isPhoto="0" userDrawn="0"/>
      </p:nvGrpSpPr>
      <p:grpSpPr bwMode="auto">
        <a:xfrm>
          <a:off x="0" y="0"/>
          <a:ext cx="0" cy="0"/>
          <a:chOff x="0" y="0"/>
          <a:chExt cx="0" cy="0"/>
        </a:xfrm>
      </p:grpSpPr>
      <p:sp>
        <p:nvSpPr>
          <p:cNvPr id="1417253658" name="Título 1" hidden="0"/>
          <p:cNvSpPr>
            <a:spLocks noGrp="1"/>
          </p:cNvSpPr>
          <p:nvPr isPhoto="0" userDrawn="0">
            <p:ph type="title" hasCustomPrompt="0"/>
          </p:nvPr>
        </p:nvSpPr>
        <p:spPr bwMode="auto"/>
        <p:txBody>
          <a:bodyPr/>
          <a:lstStyle/>
          <a:p>
            <a:pPr>
              <a:defRPr/>
            </a:pPr>
            <a:r>
              <a:rPr lang="de-DE"/>
              <a:t>Demo</a:t>
            </a:r>
            <a:br>
              <a:rPr lang="de-DE"/>
            </a:br>
            <a:r>
              <a:rPr lang="de-DE" sz="1600" b="0" i="1" u="none" strike="noStrike" cap="none" spc="0">
                <a:solidFill>
                  <a:schemeClr val="tx1"/>
                </a:solidFill>
                <a:latin typeface="+mj-lt"/>
                <a:ea typeface="+mj-ea"/>
                <a:cs typeface="+mj-cs"/>
              </a:rPr>
              <a:t>WebDoc - Web Application Documentor</a:t>
            </a:r>
            <a:endParaRPr/>
          </a:p>
        </p:txBody>
      </p:sp>
      <p:pic>
        <p:nvPicPr>
          <p:cNvPr id="1928959524" name="" hidden="0"/>
          <p:cNvPicPr>
            <a:picLocks noChangeAspect="1"/>
          </p:cNvPicPr>
          <p:nvPr isPhoto="0" userDrawn="0"/>
        </p:nvPicPr>
        <p:blipFill>
          <a:blip r:embed="rId3"/>
          <a:stretch/>
        </p:blipFill>
        <p:spPr bwMode="auto">
          <a:xfrm>
            <a:off x="6933828" y="1312914"/>
            <a:ext cx="4762498" cy="31432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91240005" name="Título 1" hidden="0"/>
          <p:cNvSpPr>
            <a:spLocks noGrp="1"/>
          </p:cNvSpPr>
          <p:nvPr isPhoto="0" userDrawn="0">
            <p:ph type="title" hasCustomPrompt="0"/>
          </p:nvPr>
        </p:nvSpPr>
        <p:spPr bwMode="auto"/>
        <p:txBody>
          <a:bodyPr/>
          <a:lstStyle/>
          <a:p>
            <a:pPr>
              <a:defRPr/>
            </a:pPr>
            <a:r>
              <a:rPr lang="de-DE"/>
              <a:t>Künftige Arbeiten</a:t>
            </a:r>
            <a:br>
              <a:rPr lang="de-DE"/>
            </a:br>
            <a:endParaRPr sz="1800"/>
          </a:p>
        </p:txBody>
      </p:sp>
      <p:sp>
        <p:nvSpPr>
          <p:cNvPr id="835041238" name="Marcador de contenido 2" hidden="0"/>
          <p:cNvSpPr>
            <a:spLocks noGrp="1"/>
          </p:cNvSpPr>
          <p:nvPr isPhoto="0" userDrawn="0">
            <p:ph idx="1" hasCustomPrompt="0"/>
          </p:nvPr>
        </p:nvSpPr>
        <p:spPr bwMode="auto">
          <a:xfrm flipH="0" flipV="0">
            <a:off x="1534695" y="2015731"/>
            <a:ext cx="9970230" cy="3653029"/>
          </a:xfrm>
        </p:spPr>
        <p:txBody>
          <a:bodyPr vertOverflow="overflow" horzOverflow="clip" vert="horz" wrap="square" lIns="91440" tIns="45720" rIns="91440" bIns="45720" numCol="1" spcCol="0" rtlCol="0" fromWordArt="0" anchor="t" anchorCtr="0" forceAA="0" upright="0" compatLnSpc="0">
            <a:normAutofit/>
          </a:bodyPr>
          <a:lstStyle/>
          <a:p>
            <a:pPr>
              <a:defRPr/>
            </a:pPr>
            <a:r>
              <a:rPr lang="en-US" sz="1800" b="0" i="0" u="none" strike="noStrike" cap="none" spc="0">
                <a:solidFill>
                  <a:schemeClr val="tx1"/>
                </a:solidFill>
                <a:latin typeface="Palatino Linotype"/>
                <a:ea typeface="Palatino Linotype"/>
                <a:cs typeface="Palatino Linotype"/>
              </a:rPr>
              <a:t>Erleichterung des Erstellungsprozesses, indem eine Projektvorlage mit einer Startkonfiguration erstellt wird</a:t>
            </a:r>
            <a:endParaRPr lang="en-US" sz="2000" b="0" i="0" u="none" strike="noStrike" cap="none" spc="0">
              <a:solidFill>
                <a:schemeClr val="tx1"/>
              </a:solidFill>
              <a:latin typeface="Palatino Linotype"/>
              <a:ea typeface="Palatino Linotype"/>
              <a:cs typeface="Palatino Linotype"/>
            </a:endParaRPr>
          </a:p>
          <a:p>
            <a:pPr>
              <a:defRPr/>
            </a:pPr>
            <a:r>
              <a:rPr lang="en-US" sz="2000" b="0" i="0" u="none" strike="noStrike" cap="none" spc="0">
                <a:solidFill>
                  <a:schemeClr val="tx1"/>
                </a:solidFill>
                <a:latin typeface="Palatino Linotype"/>
                <a:ea typeface="Palatino Linotype"/>
                <a:cs typeface="Palatino Linotype"/>
              </a:rPr>
              <a:t>Querverweis auf DocGraphModels innerhalb anderer könnte in Zukunft verbessert werden, um beispielsweise alle verfügbaren Graphenmodelle in einer separaten Ansicht auflisten zu können</a:t>
            </a:r>
            <a:endParaRPr lang="en-US" sz="2000" b="0" i="0" u="none" strike="noStrike" cap="none" spc="0">
              <a:solidFill>
                <a:schemeClr val="tx1"/>
              </a:solidFill>
              <a:latin typeface="Palatino Linotype"/>
              <a:ea typeface="Palatino Linotype"/>
              <a:cs typeface="Palatino Linotype"/>
            </a:endParaRPr>
          </a:p>
          <a:p>
            <a:pPr>
              <a:defRPr/>
            </a:pPr>
            <a:r>
              <a:rPr lang="en-US" sz="2000" b="0" i="0" u="none" strike="noStrike" cap="none" spc="0">
                <a:solidFill>
                  <a:schemeClr val="tx1"/>
                </a:solidFill>
                <a:latin typeface="Palatino Linotype"/>
                <a:ea typeface="Palatino Linotype"/>
                <a:cs typeface="Palatino Linotype"/>
              </a:rPr>
              <a:t>Aufbesserung der graphischen Sprachen mit weiteren Selektoren, um HTML-Elemente besser addressieren zu können</a:t>
            </a:r>
            <a:endParaRPr lang="en-US" sz="2000" b="0" i="0" u="none" strike="noStrike" cap="none" spc="0">
              <a:solidFill>
                <a:schemeClr val="tx1"/>
              </a:solidFill>
              <a:latin typeface="Palatino Linotype"/>
              <a:ea typeface="Palatino Linotype"/>
              <a:cs typeface="Palatino Linotype"/>
            </a:endParaRPr>
          </a:p>
          <a:p>
            <a:pPr>
              <a:defRPr/>
            </a:pPr>
            <a:r>
              <a:rPr lang="en-US" sz="2000" b="0" i="0" u="none" strike="noStrike" cap="none" spc="0">
                <a:solidFill>
                  <a:schemeClr val="tx1"/>
                </a:solidFill>
                <a:latin typeface="Palatino Linotype"/>
                <a:ea typeface="Palatino Linotype"/>
                <a:cs typeface="Palatino Linotype"/>
              </a:rPr>
              <a:t>Weitere Checks implementieren, um beispielsweise die Syntax der Selektoren im Voraus zu validieren</a:t>
            </a:r>
            <a:endParaRPr lang="en-US" sz="2000" b="0" i="0" u="none" strike="noStrike" cap="none" spc="0">
              <a:solidFill>
                <a:schemeClr val="tx1"/>
              </a:solidFill>
              <a:latin typeface="Palatino Linotype"/>
              <a:ea typeface="Palatino Linotype"/>
              <a:cs typeface="Palatino Linotype"/>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ítulo 1" hidden="0"/>
          <p:cNvSpPr>
            <a:spLocks noGrp="1"/>
          </p:cNvSpPr>
          <p:nvPr isPhoto="0" userDrawn="0">
            <p:ph type="title" hasCustomPrompt="0"/>
          </p:nvPr>
        </p:nvSpPr>
        <p:spPr bwMode="auto"/>
        <p:txBody>
          <a:bodyPr/>
          <a:lstStyle/>
          <a:p>
            <a:pPr>
              <a:defRPr/>
            </a:pPr>
            <a:r>
              <a:rPr lang="de-DE"/>
              <a:t>Agenda</a:t>
            </a:r>
            <a:endParaRPr/>
          </a:p>
        </p:txBody>
      </p:sp>
      <p:grpSp>
        <p:nvGrpSpPr>
          <p:cNvPr id="6" name="Marcador de contenido 2" hidden="0"/>
          <p:cNvGrpSpPr/>
          <p:nvPr isPhoto="0" userDrawn="0"/>
        </p:nvGrpSpPr>
        <p:grpSpPr bwMode="auto">
          <a:xfrm>
            <a:off x="1534695" y="2015731"/>
            <a:ext cx="9520156" cy="3019284"/>
            <a:chOff x="0" y="0"/>
            <a:chExt cx="9520156" cy="3019284"/>
          </a:xfrm>
        </p:grpSpPr>
        <p:sp>
          <p:nvSpPr>
            <p:cNvPr id="0" name="" hidden="0"/>
            <p:cNvSpPr/>
            <p:nvPr isPhoto="0" userDrawn="0"/>
          </p:nvSpPr>
          <p:spPr bwMode="auto">
            <a:xfrm>
              <a:off x="0" y="0"/>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0" name="" hidden="0"/>
            <p:cNvSpPr/>
            <p:nvPr isPhoto="0" userDrawn="0"/>
          </p:nvSpPr>
          <p:spPr bwMode="auto">
            <a:xfrm>
              <a:off x="0" y="0"/>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68580" tIns="68580" rIns="68580" bIns="68580" numCol="1" spcCol="1270" anchor="t" anchorCtr="0">
              <a:noAutofit/>
            </a:bodyPr>
            <a:lstStyle/>
            <a:p>
              <a:pPr marL="0" lvl="0" indent="0" algn="l" defTabSz="800100">
                <a:lnSpc>
                  <a:spcPct val="90000"/>
                </a:lnSpc>
                <a:spcBef>
                  <a:spcPts val="0"/>
                </a:spcBef>
                <a:spcAft>
                  <a:spcPts val="0"/>
                </a:spcAft>
                <a:buNone/>
                <a:defRPr/>
              </a:pPr>
              <a:r>
                <a:rPr lang="de-DE" sz="1800"/>
                <a:t>Dokumentation von Webanwendungen</a:t>
              </a:r>
              <a:endParaRPr lang="en-US" sz="1800"/>
            </a:p>
          </p:txBody>
        </p:sp>
        <p:sp>
          <p:nvSpPr>
            <p:cNvPr id="0" name="" hidden="0"/>
            <p:cNvSpPr/>
            <p:nvPr isPhoto="0" userDrawn="0"/>
          </p:nvSpPr>
          <p:spPr bwMode="auto">
            <a:xfrm>
              <a:off x="0" y="431325"/>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0" name="" hidden="0"/>
            <p:cNvSpPr/>
            <p:nvPr isPhoto="0" userDrawn="0"/>
          </p:nvSpPr>
          <p:spPr bwMode="auto">
            <a:xfrm>
              <a:off x="0" y="431325"/>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68580" tIns="68580" rIns="68580" bIns="68580" numCol="1" spcCol="1270" anchor="t" anchorCtr="0">
              <a:noAutofit/>
            </a:bodyPr>
            <a:lstStyle/>
            <a:p>
              <a:pPr marL="0" lvl="0" indent="0" algn="l" defTabSz="800100">
                <a:lnSpc>
                  <a:spcPct val="90000"/>
                </a:lnSpc>
                <a:spcBef>
                  <a:spcPts val="0"/>
                </a:spcBef>
                <a:spcAft>
                  <a:spcPts val="0"/>
                </a:spcAft>
                <a:buNone/>
                <a:defRPr/>
              </a:pPr>
              <a:r>
                <a:rPr lang="de-DE" sz="1800"/>
                <a:t>Gegenstand der Arbeit</a:t>
              </a:r>
              <a:endParaRPr lang="en-US" sz="1800"/>
            </a:p>
          </p:txBody>
        </p:sp>
        <p:sp>
          <p:nvSpPr>
            <p:cNvPr id="0" name="" hidden="0"/>
            <p:cNvSpPr/>
            <p:nvPr isPhoto="0" userDrawn="0"/>
          </p:nvSpPr>
          <p:spPr bwMode="auto">
            <a:xfrm>
              <a:off x="0" y="862652"/>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0" name="" hidden="0"/>
            <p:cNvSpPr/>
            <p:nvPr isPhoto="0" userDrawn="0"/>
          </p:nvSpPr>
          <p:spPr bwMode="auto">
            <a:xfrm>
              <a:off x="0" y="862652"/>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68580" tIns="68580" rIns="68580" bIns="68580" numCol="1" spcCol="1270" anchor="t" anchorCtr="0">
              <a:noAutofit/>
            </a:bodyPr>
            <a:lstStyle/>
            <a:p>
              <a:pPr marL="0" lvl="0" indent="0" algn="l" defTabSz="800100">
                <a:lnSpc>
                  <a:spcPct val="90000"/>
                </a:lnSpc>
                <a:spcBef>
                  <a:spcPts val="0"/>
                </a:spcBef>
                <a:spcAft>
                  <a:spcPts val="0"/>
                </a:spcAft>
                <a:buNone/>
                <a:defRPr/>
              </a:pPr>
              <a:r>
                <a:rPr lang="de-DE" sz="1800" b="0" i="0" u="none" strike="noStrike" cap="none" spc="0">
                  <a:solidFill>
                    <a:schemeClr val="tx1"/>
                  </a:solidFill>
                  <a:latin typeface="Palatino Linotype"/>
                  <a:ea typeface="Arial"/>
                  <a:cs typeface="Arial"/>
                </a:rPr>
                <a:t>Methodologie</a:t>
              </a:r>
              <a:endParaRPr lang="en-US" sz="1800"/>
            </a:p>
          </p:txBody>
        </p:sp>
        <p:sp>
          <p:nvSpPr>
            <p:cNvPr id="0" name="" hidden="0"/>
            <p:cNvSpPr/>
            <p:nvPr isPhoto="0" userDrawn="0"/>
          </p:nvSpPr>
          <p:spPr bwMode="auto">
            <a:xfrm>
              <a:off x="0" y="1293978"/>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0" name="" hidden="0"/>
            <p:cNvSpPr/>
            <p:nvPr isPhoto="0" userDrawn="0"/>
          </p:nvSpPr>
          <p:spPr bwMode="auto">
            <a:xfrm>
              <a:off x="0" y="1293978"/>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68580" tIns="68580" rIns="68580" bIns="68580" numCol="1" spcCol="1270" anchor="t" anchorCtr="0">
              <a:noAutofit/>
            </a:bodyPr>
            <a:lstStyle/>
            <a:p>
              <a:pPr marL="0" lvl="0" indent="0" algn="l" defTabSz="800100">
                <a:lnSpc>
                  <a:spcPct val="90000"/>
                </a:lnSpc>
                <a:spcBef>
                  <a:spcPts val="0"/>
                </a:spcBef>
                <a:spcAft>
                  <a:spcPts val="0"/>
                </a:spcAft>
                <a:buNone/>
                <a:defRPr/>
              </a:pPr>
              <a:r>
                <a:rPr lang="de-DE" sz="1800"/>
                <a:t>Ergebnisse</a:t>
              </a:r>
              <a:endParaRPr lang="en-US" sz="1800"/>
            </a:p>
          </p:txBody>
        </p:sp>
        <p:sp>
          <p:nvSpPr>
            <p:cNvPr id="0" name="" hidden="0"/>
            <p:cNvSpPr/>
            <p:nvPr isPhoto="0" userDrawn="0"/>
          </p:nvSpPr>
          <p:spPr bwMode="auto">
            <a:xfrm>
              <a:off x="0" y="1725305"/>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0" name="" hidden="0"/>
            <p:cNvSpPr/>
            <p:nvPr isPhoto="0" userDrawn="0"/>
          </p:nvSpPr>
          <p:spPr bwMode="auto">
            <a:xfrm>
              <a:off x="0" y="1725305"/>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68580" tIns="68580" rIns="68580" bIns="68580" numCol="1" spcCol="1270" anchor="t" anchorCtr="0">
              <a:noAutofit/>
            </a:bodyPr>
            <a:lstStyle/>
            <a:p>
              <a:pPr marL="0" lvl="0" indent="0" algn="l" defTabSz="800100">
                <a:lnSpc>
                  <a:spcPct val="90000"/>
                </a:lnSpc>
                <a:spcBef>
                  <a:spcPts val="0"/>
                </a:spcBef>
                <a:spcAft>
                  <a:spcPts val="0"/>
                </a:spcAft>
                <a:buNone/>
                <a:defRPr/>
              </a:pPr>
              <a:r>
                <a:rPr lang="de-DE" sz="1800"/>
                <a:t>Demo</a:t>
              </a:r>
              <a:endParaRPr lang="en-US" sz="1800"/>
            </a:p>
          </p:txBody>
        </p:sp>
        <p:sp>
          <p:nvSpPr>
            <p:cNvPr id="0" name="" hidden="0"/>
            <p:cNvSpPr/>
            <p:nvPr isPhoto="0" userDrawn="0"/>
          </p:nvSpPr>
          <p:spPr bwMode="auto">
            <a:xfrm>
              <a:off x="0" y="2156632"/>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0" name="" hidden="0"/>
            <p:cNvSpPr/>
            <p:nvPr isPhoto="0" userDrawn="0"/>
          </p:nvSpPr>
          <p:spPr bwMode="auto">
            <a:xfrm>
              <a:off x="0" y="2156632"/>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68580" tIns="68580" rIns="68580" bIns="68580" numCol="1" spcCol="1270" anchor="t" anchorCtr="0">
              <a:noAutofit/>
            </a:bodyPr>
            <a:lstStyle/>
            <a:p>
              <a:pPr marL="0" lvl="0" indent="0" algn="l" defTabSz="800100">
                <a:lnSpc>
                  <a:spcPct val="90000"/>
                </a:lnSpc>
                <a:spcBef>
                  <a:spcPts val="0"/>
                </a:spcBef>
                <a:spcAft>
                  <a:spcPts val="0"/>
                </a:spcAft>
                <a:buNone/>
                <a:defRPr/>
              </a:pPr>
              <a:r>
                <a:rPr lang="en-US" sz="1800"/>
                <a:t>Fazit</a:t>
              </a:r>
              <a:endParaRPr lang="en-US" sz="1800"/>
            </a:p>
          </p:txBody>
        </p:sp>
        <p:sp>
          <p:nvSpPr>
            <p:cNvPr id="0" name="" hidden="0"/>
            <p:cNvSpPr/>
            <p:nvPr isPhoto="0" userDrawn="0"/>
          </p:nvSpPr>
          <p:spPr bwMode="auto">
            <a:xfrm>
              <a:off x="0" y="2587959"/>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0" name="" hidden="0"/>
            <p:cNvSpPr/>
            <p:nvPr isPhoto="0" userDrawn="0"/>
          </p:nvSpPr>
          <p:spPr bwMode="auto">
            <a:xfrm>
              <a:off x="0" y="2587959"/>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68580" tIns="68580" rIns="68580" bIns="68580" numCol="1" spcCol="1270" anchor="t" anchorCtr="0">
              <a:noAutofit/>
            </a:bodyPr>
            <a:lstStyle/>
            <a:p>
              <a:pPr marL="0" lvl="0" indent="0" algn="l" defTabSz="800100">
                <a:lnSpc>
                  <a:spcPct val="90000"/>
                </a:lnSpc>
                <a:spcBef>
                  <a:spcPts val="0"/>
                </a:spcBef>
                <a:spcAft>
                  <a:spcPts val="0"/>
                </a:spcAft>
                <a:buNone/>
                <a:defRPr/>
              </a:pPr>
              <a:r>
                <a:rPr lang="en-US" sz="1800"/>
                <a:t>Referenzen</a:t>
              </a:r>
              <a:endParaRPr lang="en-US" sz="1800"/>
            </a:p>
          </p:txBody>
        </p: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653499456" name="Título 1" hidden="0"/>
          <p:cNvSpPr>
            <a:spLocks noGrp="1"/>
          </p:cNvSpPr>
          <p:nvPr isPhoto="0" userDrawn="0">
            <p:ph type="title" hasCustomPrompt="0"/>
          </p:nvPr>
        </p:nvSpPr>
        <p:spPr bwMode="auto"/>
        <p:txBody>
          <a:bodyPr/>
          <a:lstStyle/>
          <a:p>
            <a:pPr>
              <a:defRPr/>
            </a:pPr>
            <a:r>
              <a:rPr lang="de-DE"/>
              <a:t>Fazit</a:t>
            </a:r>
            <a:br>
              <a:rPr lang="de-DE"/>
            </a:br>
            <a:endParaRPr sz="1600"/>
          </a:p>
        </p:txBody>
      </p:sp>
      <p:sp>
        <p:nvSpPr>
          <p:cNvPr id="751158943" name="Marcador de contenido 2" hidden="0"/>
          <p:cNvSpPr>
            <a:spLocks noGrp="1"/>
          </p:cNvSpPr>
          <p:nvPr isPhoto="0" userDrawn="0">
            <p:ph idx="1" hasCustomPrompt="0"/>
          </p:nvPr>
        </p:nvSpPr>
        <p:spPr bwMode="auto"/>
        <p:txBody>
          <a:bodyPr vertOverflow="overflow" horzOverflow="clip" vert="horz" wrap="square" lIns="91440" tIns="45720" rIns="91440" bIns="45720" numCol="1" spcCol="0" rtlCol="0" fromWordArt="0" anchor="t" anchorCtr="0" forceAA="0" upright="0" compatLnSpc="0">
            <a:normAutofit/>
          </a:bodyPr>
          <a:lstStyle/>
          <a:p>
            <a:pPr>
              <a:defRPr/>
            </a:pPr>
            <a:r>
              <a:rPr lang="de-DE" sz="2000" b="0" i="0" u="none" strike="noStrike" cap="none" spc="0">
                <a:solidFill>
                  <a:schemeClr val="tx1"/>
                </a:solidFill>
                <a:latin typeface="Palatino Linotype"/>
                <a:ea typeface="Palatino Linotype"/>
                <a:cs typeface="Palatino Linotype"/>
              </a:rPr>
              <a:t>Funktionalität: DSL-getriebene Generierung von Endbenutzerdokumentation für Webanwendungen auf der Basis von Graphenmodellen unter Verwendung einer grafischen DSL</a:t>
            </a:r>
            <a:endParaRPr lang="de-DE" sz="2000" b="0" i="0" u="none" strike="noStrike" cap="none" spc="0">
              <a:solidFill>
                <a:schemeClr val="tx1"/>
              </a:solidFill>
              <a:latin typeface="Palatino Linotype"/>
              <a:ea typeface="Palatino Linotype"/>
              <a:cs typeface="Palatino Linotype"/>
            </a:endParaRPr>
          </a:p>
          <a:p>
            <a:pPr>
              <a:defRPr/>
            </a:pPr>
            <a:r>
              <a:rPr lang="de-DE" sz="2000" b="0" i="0" u="none" strike="noStrike" cap="none" spc="0">
                <a:solidFill>
                  <a:schemeClr val="tx1"/>
                </a:solidFill>
                <a:latin typeface="Palatino Linotype"/>
                <a:ea typeface="Palatino Linotype"/>
                <a:cs typeface="Palatino Linotype"/>
              </a:rPr>
              <a:t>Benutzerfreundlichkeit: Die vorgestellten Sprachfeature ermöglichen einen intuitiven Entwurf eines Dokumentationsmodells, während verschiedene Checks helfen, syntaktisch korrekte Graphmodelle zu erstellen</a:t>
            </a:r>
            <a:endParaRPr lang="de-DE" sz="2000" b="0" i="0" u="none" strike="noStrike" cap="none" spc="0">
              <a:solidFill>
                <a:schemeClr val="tx1"/>
              </a:solidFill>
              <a:latin typeface="Palatino Linotype"/>
              <a:ea typeface="Palatino Linotype"/>
              <a:cs typeface="Palatino Linotype"/>
            </a:endParaRPr>
          </a:p>
          <a:p>
            <a:pPr>
              <a:defRPr/>
            </a:pPr>
            <a:r>
              <a:rPr lang="de-DE" sz="2000" b="0" i="0" u="none" strike="noStrike" cap="none" spc="0">
                <a:solidFill>
                  <a:schemeClr val="tx1"/>
                </a:solidFill>
                <a:latin typeface="Palatino Linotype"/>
                <a:ea typeface="Palatino Linotype"/>
                <a:cs typeface="Palatino Linotype"/>
              </a:rPr>
              <a:t> Leistung: schnelle Erstellung einer Dokumentationswebsite mit minimaler Konfigurationsaufwand durch Integration bewährter Drittanbieter-Tools</a:t>
            </a:r>
            <a:endParaRPr lang="de-DE" sz="2000" b="0" i="0" u="none" strike="noStrike" cap="none" spc="0">
              <a:solidFill>
                <a:schemeClr val="tx1"/>
              </a:solidFill>
              <a:latin typeface="Palatino Linotype"/>
              <a:ea typeface="Palatino Linotype"/>
              <a:cs typeface="Palatino Linotype"/>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CuadroTexto 3" hidden="0"/>
          <p:cNvSpPr txBox="1">
            <a:spLocks noChangeAspect="1"/>
          </p:cNvSpPr>
          <p:nvPr isPhoto="0" userDrawn="0"/>
        </p:nvSpPr>
        <p:spPr bwMode="auto">
          <a:xfrm>
            <a:off x="6423620" y="2724181"/>
            <a:ext cx="2855496" cy="646331"/>
          </a:xfrm>
          <a:prstGeom prst="rect">
            <a:avLst/>
          </a:prstGeom>
          <a:noFill/>
        </p:spPr>
        <p:txBody>
          <a:bodyPr wrap="square" rtlCol="0">
            <a:spAutoFit/>
          </a:bodyPr>
          <a:lstStyle/>
          <a:p>
            <a:pPr algn="ctr">
              <a:defRPr/>
            </a:pPr>
            <a:r>
              <a:rPr lang="de-DE" sz="3600"/>
              <a:t>Vielen Dank!</a:t>
            </a:r>
            <a:endParaRPr/>
          </a:p>
        </p:txBody>
      </p:sp>
      <p:pic>
        <p:nvPicPr>
          <p:cNvPr id="713374503" name="" hidden="0"/>
          <p:cNvPicPr>
            <a:picLocks noChangeAspect="1"/>
          </p:cNvPicPr>
          <p:nvPr isPhoto="0" userDrawn="0"/>
        </p:nvPicPr>
        <p:blipFill>
          <a:blip r:embed="rId2"/>
          <a:stretch/>
        </p:blipFill>
        <p:spPr bwMode="auto">
          <a:xfrm flipH="0" flipV="0">
            <a:off x="1969836" y="1328502"/>
            <a:ext cx="3437689" cy="343768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482001679" name="" hidden="0"/>
          <p:cNvPicPr>
            <a:picLocks noChangeAspect="1"/>
          </p:cNvPicPr>
          <p:nvPr isPhoto="0" userDrawn="0">
            <p:ph idx="1" hasCustomPrompt="0"/>
          </p:nvPr>
        </p:nvPicPr>
        <p:blipFill>
          <a:blip r:embed="rId2"/>
          <a:stretch/>
        </p:blipFill>
        <p:spPr bwMode="auto">
          <a:xfrm rot="0" flipH="0" flipV="0">
            <a:off x="761257" y="26458"/>
            <a:ext cx="10875276" cy="6117342"/>
          </a:xfrm>
          <a:prstGeom prst="rect">
            <a:avLst/>
          </a:prstGeom>
        </p:spPr>
      </p:pic>
      <p:sp>
        <p:nvSpPr>
          <p:cNvPr id="583897747" name="" hidden="0"/>
          <p:cNvSpPr txBox="1"/>
          <p:nvPr isPhoto="0" userDrawn="0"/>
        </p:nvSpPr>
        <p:spPr bwMode="auto">
          <a:xfrm flipH="0" flipV="0">
            <a:off x="7255347" y="6155971"/>
            <a:ext cx="4418541" cy="211666"/>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sz="700">
                <a:solidFill>
                  <a:schemeClr val="tx1"/>
                </a:solidFill>
              </a:rPr>
              <a:t>Quelle: </a:t>
            </a:r>
            <a:r>
              <a:rPr lang="en-US" sz="700" b="0" i="0" u="none" strike="noStrike" cap="none" spc="0">
                <a:solidFill>
                  <a:schemeClr val="tx1"/>
                </a:solidFill>
                <a:latin typeface="Palatino Linotype"/>
                <a:ea typeface="Palatino Linotype"/>
                <a:cs typeface="Palatino Linotype"/>
              </a:rPr>
              <a:t>https://www.today.com/home/men-or-women-whos-better-assembling-ikea-furniture-t59686</a:t>
            </a:r>
            <a:endParaRPr sz="7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ítulo 1" hidden="0"/>
          <p:cNvSpPr>
            <a:spLocks noGrp="1"/>
          </p:cNvSpPr>
          <p:nvPr isPhoto="0" userDrawn="0">
            <p:ph type="title" hasCustomPrompt="0"/>
          </p:nvPr>
        </p:nvSpPr>
        <p:spPr bwMode="auto"/>
        <p:txBody>
          <a:bodyPr/>
          <a:lstStyle/>
          <a:p>
            <a:pPr>
              <a:defRPr/>
            </a:pPr>
            <a:r>
              <a:rPr lang="de-DE"/>
              <a:t>Dokumentation von Webanwendungen</a:t>
            </a:r>
            <a:br>
              <a:rPr lang="de-DE"/>
            </a:br>
            <a:r>
              <a:rPr lang="de-DE" sz="1600" i="1"/>
              <a:t>Ziel und </a:t>
            </a:r>
            <a:r>
              <a:rPr lang="de-DE" sz="1600" i="1"/>
              <a:t>Relevanz</a:t>
            </a:r>
            <a:endParaRPr/>
          </a:p>
        </p:txBody>
      </p:sp>
      <p:sp>
        <p:nvSpPr>
          <p:cNvPr id="3" name="Marcador de contenido 2" hidden="0"/>
          <p:cNvSpPr>
            <a:spLocks noGrp="1"/>
          </p:cNvSpPr>
          <p:nvPr isPhoto="0" userDrawn="0">
            <p:ph idx="1" hasCustomPrompt="0"/>
          </p:nvPr>
        </p:nvSpPr>
        <p:spPr bwMode="auto">
          <a:xfrm flipH="0" flipV="0">
            <a:off x="1534695" y="2015731"/>
            <a:ext cx="9151163" cy="3450612"/>
          </a:xfrm>
        </p:spPr>
        <p:txBody>
          <a:bodyPr>
            <a:normAutofit/>
          </a:bodyPr>
          <a:lstStyle/>
          <a:p>
            <a:pPr algn="l">
              <a:defRPr/>
            </a:pPr>
            <a:r>
              <a:rPr lang="de-DE"/>
              <a:t>Erleichtern das Erlernen der Bedienung der Anwendung mit Beschreibungen und Anleitungen</a:t>
            </a:r>
            <a:endParaRPr lang="de-DE"/>
          </a:p>
          <a:p>
            <a:pPr algn="l">
              <a:defRPr/>
            </a:pPr>
            <a:r>
              <a:rPr lang="de-DE"/>
              <a:t>Herausforderung durch regelmäßiges Updaten der Anwendung, vor allem wenn der Benutzer der Aktualisierung nicht zustimmen kann</a:t>
            </a:r>
            <a:endParaRPr lang="de-DE"/>
          </a:p>
          <a:p>
            <a:pPr algn="l">
              <a:defRPr/>
            </a:pPr>
            <a:r>
              <a:rPr lang="de-DE" sz="2000" b="0" i="0" u="none" strike="noStrike" cap="none" spc="0">
                <a:solidFill>
                  <a:schemeClr val="tx1"/>
                </a:solidFill>
                <a:latin typeface="+mn-lt"/>
                <a:ea typeface="+mn-ea"/>
                <a:cs typeface="+mn-cs"/>
              </a:rPr>
              <a:t>Gut </a:t>
            </a:r>
            <a:r>
              <a:rPr lang="de-DE" sz="2000" b="0" i="0" u="none" strike="noStrike" cap="none" spc="0">
                <a:solidFill>
                  <a:schemeClr val="tx1"/>
                </a:solidFill>
                <a:latin typeface="Palatino Linotype"/>
                <a:ea typeface="Arial"/>
                <a:cs typeface="Arial"/>
              </a:rPr>
              <a:t>strukturierte </a:t>
            </a:r>
            <a:r>
              <a:rPr lang="de-DE" sz="2000" b="0" i="0" u="none" strike="noStrike" cap="none" spc="0">
                <a:solidFill>
                  <a:schemeClr val="tx1"/>
                </a:solidFill>
                <a:latin typeface="Palatino Linotype"/>
                <a:ea typeface="Arial"/>
                <a:cs typeface="Arial"/>
              </a:rPr>
              <a:t>Dokumentation </a:t>
            </a:r>
            <a:r>
              <a:rPr lang="de-DE" sz="2000" b="0" i="0" u="none" strike="noStrike" cap="none" spc="0">
                <a:solidFill>
                  <a:schemeClr val="tx1"/>
                </a:solidFill>
                <a:latin typeface="Palatino Linotype"/>
                <a:ea typeface="Arial"/>
                <a:cs typeface="Arial"/>
              </a:rPr>
              <a:t>profitiert nicht nur dem User, sondern der entwickelnden Firma auch</a:t>
            </a:r>
            <a:endParaRPr lang="de-DE"/>
          </a:p>
        </p:txBody>
      </p:sp>
      <p:pic>
        <p:nvPicPr>
          <p:cNvPr id="1297501717" name="" hidden="0"/>
          <p:cNvPicPr>
            <a:picLocks noChangeAspect="1"/>
          </p:cNvPicPr>
          <p:nvPr isPhoto="0" userDrawn="0"/>
        </p:nvPicPr>
        <p:blipFill>
          <a:blip r:embed="rId3"/>
          <a:stretch/>
        </p:blipFill>
        <p:spPr bwMode="auto">
          <a:xfrm rot="16199969" flipH="0" flipV="0">
            <a:off x="10685857" y="2654652"/>
            <a:ext cx="849135" cy="849135"/>
          </a:xfrm>
          <a:prstGeom prst="rect">
            <a:avLst/>
          </a:prstGeom>
        </p:spPr>
      </p:pic>
      <p:pic>
        <p:nvPicPr>
          <p:cNvPr id="20291666" name="" hidden="0"/>
          <p:cNvPicPr>
            <a:picLocks noChangeAspect="1"/>
          </p:cNvPicPr>
          <p:nvPr isPhoto="0" userDrawn="0"/>
        </p:nvPicPr>
        <p:blipFill>
          <a:blip r:embed="rId4"/>
          <a:stretch/>
        </p:blipFill>
        <p:spPr bwMode="auto">
          <a:xfrm flipH="0" flipV="0">
            <a:off x="5603510" y="4127499"/>
            <a:ext cx="1013530" cy="10135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203341908" name="Título 1" hidden="0"/>
          <p:cNvSpPr>
            <a:spLocks noGrp="1"/>
          </p:cNvSpPr>
          <p:nvPr isPhoto="0" userDrawn="0">
            <p:ph type="title" hasCustomPrompt="0"/>
          </p:nvPr>
        </p:nvSpPr>
        <p:spPr bwMode="auto"/>
        <p:txBody>
          <a:bodyPr/>
          <a:lstStyle/>
          <a:p>
            <a:pPr>
              <a:defRPr/>
            </a:pPr>
            <a:r>
              <a:rPr lang="de-DE"/>
              <a:t>Dokumentation von Webanwendungen</a:t>
            </a:r>
            <a:br>
              <a:rPr lang="de-DE"/>
            </a:br>
            <a:r>
              <a:rPr lang="de-DE" sz="1600" i="1"/>
              <a:t>Ziel und Relevanz</a:t>
            </a:r>
            <a:endParaRPr/>
          </a:p>
        </p:txBody>
      </p:sp>
      <p:sp>
        <p:nvSpPr>
          <p:cNvPr id="166929968" name="Marcador de contenido 2" hidden="0"/>
          <p:cNvSpPr>
            <a:spLocks noGrp="1"/>
          </p:cNvSpPr>
          <p:nvPr isPhoto="0" userDrawn="0">
            <p:ph idx="1" hasCustomPrompt="0"/>
          </p:nvPr>
        </p:nvSpPr>
        <p:spPr bwMode="auto">
          <a:xfrm flipH="0" flipV="0">
            <a:off x="1534695" y="2275504"/>
            <a:ext cx="9520157" cy="2625540"/>
          </a:xfrm>
        </p:spPr>
        <p:txBody>
          <a:bodyPr vertOverflow="overflow" horzOverflow="clip" vert="horz" wrap="square" lIns="91440" tIns="45720" rIns="91440" bIns="45720" numCol="1" spcCol="0" rtlCol="0" fromWordArt="0" anchor="t" anchorCtr="0" forceAA="0" upright="0" compatLnSpc="0">
            <a:normAutofit/>
          </a:bodyPr>
          <a:lstStyle/>
          <a:p>
            <a:pPr algn="l">
              <a:defRPr/>
            </a:pPr>
            <a:r>
              <a:rPr lang="de-DE"/>
              <a:t>Erster Ansatzpunkt für den Entwickler dem Endbenutzer das Wissen zu vermitteln, um mit der Anwendung angemessen zu interagieren</a:t>
            </a:r>
            <a:endParaRPr lang="de-DE"/>
          </a:p>
          <a:p>
            <a:pPr algn="l">
              <a:defRPr/>
            </a:pPr>
            <a:r>
              <a:rPr lang="de-DE"/>
              <a:t>In unserem Fall </a:t>
            </a:r>
            <a:r>
              <a:rPr lang="de-DE">
                <a:latin typeface="Akaash"/>
                <a:ea typeface="Akaash"/>
                <a:cs typeface="Akaash"/>
              </a:rPr>
              <a:t>‣</a:t>
            </a:r>
            <a:r>
              <a:rPr lang="de-DE"/>
              <a:t> Beschreibung und Navigationsanweisungen der User Interface (UI) mit unterstützenden Bildern</a:t>
            </a:r>
            <a:endParaRPr lang="de-DE"/>
          </a:p>
          <a:p>
            <a:pPr algn="l">
              <a:defRPr/>
            </a:pPr>
            <a:r>
              <a:rPr lang="de-DE" sz="2000" b="0" i="0" u="none" strike="noStrike" cap="none" spc="0">
                <a:solidFill>
                  <a:schemeClr val="tx1"/>
                </a:solidFill>
                <a:latin typeface="+mn-lt"/>
                <a:ea typeface="+mn-ea"/>
                <a:cs typeface="+mn-cs"/>
              </a:rPr>
              <a:t>Normiertes </a:t>
            </a:r>
            <a:r>
              <a:rPr lang="de-DE" sz="2000" b="0" i="0" u="none" strike="noStrike" cap="none" spc="0">
                <a:solidFill>
                  <a:schemeClr val="tx1"/>
                </a:solidFill>
                <a:latin typeface="Palatino Linotype"/>
                <a:ea typeface="Arial"/>
                <a:cs typeface="Arial"/>
              </a:rPr>
              <a:t>Vorgehen </a:t>
            </a:r>
            <a:r>
              <a:rPr lang="de-DE" sz="2000" b="0" i="0" u="none" strike="noStrike" cap="none" spc="0">
                <a:solidFill>
                  <a:schemeClr val="tx1"/>
                </a:solidFill>
                <a:latin typeface="Palatino Linotype"/>
                <a:ea typeface="Arial"/>
                <a:cs typeface="Arial"/>
              </a:rPr>
              <a:t>zur Dokumentation durch ISO/IEEE (z.B. ISO-26514 oder -26511)</a:t>
            </a:r>
            <a:endParaRPr lang="de-DE"/>
          </a:p>
        </p:txBody>
      </p:sp>
      <p:pic>
        <p:nvPicPr>
          <p:cNvPr id="343123670" name="" hidden="0"/>
          <p:cNvPicPr>
            <a:picLocks noChangeAspect="1"/>
          </p:cNvPicPr>
          <p:nvPr isPhoto="0" userDrawn="0"/>
        </p:nvPicPr>
        <p:blipFill>
          <a:blip r:embed="rId3"/>
          <a:stretch/>
        </p:blipFill>
        <p:spPr bwMode="auto">
          <a:xfrm rot="683733" flipH="0" flipV="0">
            <a:off x="10603679" y="3974513"/>
            <a:ext cx="1104899" cy="1104899"/>
          </a:xfrm>
          <a:prstGeom prst="rect">
            <a:avLst/>
          </a:prstGeom>
        </p:spPr>
      </p:pic>
      <p:pic>
        <p:nvPicPr>
          <p:cNvPr id="173501921" name="" hidden="0"/>
          <p:cNvPicPr>
            <a:picLocks noChangeAspect="1"/>
          </p:cNvPicPr>
          <p:nvPr isPhoto="0" userDrawn="0"/>
        </p:nvPicPr>
        <p:blipFill>
          <a:blip r:embed="rId4"/>
          <a:stretch/>
        </p:blipFill>
        <p:spPr bwMode="auto">
          <a:xfrm>
            <a:off x="10369333" y="1745672"/>
            <a:ext cx="1219199" cy="12191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ítulo 1" hidden="0"/>
          <p:cNvSpPr>
            <a:spLocks noGrp="1"/>
          </p:cNvSpPr>
          <p:nvPr isPhoto="0" userDrawn="0">
            <p:ph type="title" hasCustomPrompt="0"/>
          </p:nvPr>
        </p:nvSpPr>
        <p:spPr bwMode="auto"/>
        <p:txBody>
          <a:bodyPr/>
          <a:lstStyle/>
          <a:p>
            <a:pPr>
              <a:defRPr/>
            </a:pPr>
            <a:r>
              <a:rPr lang="de-DE"/>
              <a:t>Gegenstand der Arbeit</a:t>
            </a:r>
            <a:br>
              <a:rPr lang="de-DE"/>
            </a:br>
            <a:r>
              <a:rPr lang="de-DE" sz="1600" i="1"/>
              <a:t>Eine DSL zur automatischen Generation der Nutzerdokumentation </a:t>
            </a:r>
            <a:endParaRPr/>
          </a:p>
        </p:txBody>
      </p:sp>
      <p:sp>
        <p:nvSpPr>
          <p:cNvPr id="3" name="Marcador de contenido 2" hidden="0"/>
          <p:cNvSpPr>
            <a:spLocks noGrp="1"/>
          </p:cNvSpPr>
          <p:nvPr isPhoto="0" userDrawn="0">
            <p:ph idx="1" hasCustomPrompt="0"/>
          </p:nvPr>
        </p:nvSpPr>
        <p:spPr bwMode="auto">
          <a:xfrm flipH="0" flipV="0">
            <a:off x="1534695" y="2015731"/>
            <a:ext cx="9520157" cy="3418402"/>
          </a:xfrm>
        </p:spPr>
        <p:txBody>
          <a:bodyPr vertOverflow="overflow" horzOverflow="clip" vert="horz" wrap="square" lIns="91440" tIns="45720" rIns="91440" bIns="45720" numCol="1" spcCol="0" rtlCol="0" fromWordArt="0" anchor="t" anchorCtr="0" forceAA="0" upright="0" compatLnSpc="0">
            <a:normAutofit/>
          </a:bodyPr>
          <a:lstStyle/>
          <a:p>
            <a:pPr>
              <a:defRPr/>
            </a:pPr>
            <a:r>
              <a:rPr/>
              <a:t>Model-basierte Lösung vorschlagen, die die Vorteile der Entwicklung mit DSL ausnutzt, um Endbenutzerdokumentation für Webanwendungen automatisch zu generieren</a:t>
            </a:r>
            <a:endParaRPr/>
          </a:p>
          <a:p>
            <a:pPr>
              <a:defRPr/>
            </a:pPr>
            <a:r>
              <a:rPr/>
              <a:t>DSLs erlauben eine Repräsentation des Problems (des Systems) zunächst als Model, um dann daraus eine Lösung zu generieren</a:t>
            </a:r>
            <a:endParaRPr/>
          </a:p>
          <a:p>
            <a:pPr>
              <a:defRPr/>
            </a:pPr>
            <a:r>
              <a:rPr/>
              <a:t>Modelle</a:t>
            </a:r>
            <a:r>
              <a:rPr/>
              <a:t> der Dokumentation zum aktuellen Stand der Anwendung </a:t>
            </a:r>
            <a:r>
              <a:rPr/>
              <a:t>können a</a:t>
            </a:r>
            <a:r>
              <a:rPr/>
              <a:t>uch Nicht-Programmierer</a:t>
            </a:r>
            <a:r>
              <a:rPr/>
              <a:t> erstellen</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790794652" name="Título 1" hidden="0"/>
          <p:cNvSpPr>
            <a:spLocks noGrp="1"/>
          </p:cNvSpPr>
          <p:nvPr isPhoto="0" userDrawn="0">
            <p:ph type="title" hasCustomPrompt="0"/>
          </p:nvPr>
        </p:nvSpPr>
        <p:spPr bwMode="auto"/>
        <p:txBody>
          <a:bodyPr/>
          <a:lstStyle/>
          <a:p>
            <a:pPr>
              <a:defRPr/>
            </a:pPr>
            <a:r>
              <a:rPr lang="de-DE"/>
              <a:t>Gegenstand der Arbeit</a:t>
            </a:r>
            <a:br>
              <a:rPr lang="de-DE"/>
            </a:br>
            <a:r>
              <a:rPr lang="de-DE" sz="1600" i="1"/>
              <a:t>Eine DSL zur automatischen Generation der Nutzerdokumentation </a:t>
            </a:r>
            <a:endParaRPr/>
          </a:p>
        </p:txBody>
      </p:sp>
      <p:sp>
        <p:nvSpPr>
          <p:cNvPr id="60363363" name="Marcador de contenido 2" hidden="0"/>
          <p:cNvSpPr>
            <a:spLocks noGrp="1"/>
          </p:cNvSpPr>
          <p:nvPr isPhoto="0" userDrawn="0">
            <p:ph idx="1" hasCustomPrompt="0"/>
          </p:nvPr>
        </p:nvSpPr>
        <p:spPr bwMode="auto">
          <a:xfrm flipH="0" flipV="0">
            <a:off x="1560659" y="1879131"/>
            <a:ext cx="10257692" cy="646063"/>
          </a:xfrm>
        </p:spPr>
        <p:txBody>
          <a:bodyPr vertOverflow="overflow" horzOverflow="clip" vert="horz" wrap="square" lIns="91440" tIns="45720" rIns="91440" bIns="45720" numCol="1" spcCol="0" rtlCol="0" fromWordArt="0" anchor="t" anchorCtr="0" forceAA="0" upright="0" compatLnSpc="0">
            <a:normAutofit fontScale="80000" lnSpcReduction="4000"/>
          </a:bodyPr>
          <a:lstStyle/>
          <a:p>
            <a:pPr>
              <a:defRPr/>
            </a:pPr>
            <a:r>
              <a:rPr/>
              <a:t>Dokumentationsinhalt kann mit vergleichsweise wenig Aufwand dem </a:t>
            </a:r>
            <a:r>
              <a:rPr lang="de-DE" sz="2000" b="0" i="0" u="none" strike="noStrike" cap="none" spc="0">
                <a:solidFill>
                  <a:schemeClr val="tx1"/>
                </a:solidFill>
                <a:latin typeface="+mn-lt"/>
                <a:ea typeface="+mn-ea"/>
                <a:cs typeface="+mn-cs"/>
              </a:rPr>
              <a:t>aktuellen Stand der Webanwendung angepasst werden</a:t>
            </a:r>
            <a:endParaRPr/>
          </a:p>
        </p:txBody>
      </p:sp>
      <p:grpSp>
        <p:nvGrpSpPr>
          <p:cNvPr id="1422745497" name="" hidden="0"/>
          <p:cNvGrpSpPr/>
          <p:nvPr isPhoto="0" userDrawn="0"/>
        </p:nvGrpSpPr>
        <p:grpSpPr bwMode="auto">
          <a:xfrm>
            <a:off x="1376110" y="2517620"/>
            <a:ext cx="10419590" cy="3129940"/>
            <a:chOff x="0" y="0"/>
            <a:chExt cx="10419590" cy="3129940"/>
          </a:xfrm>
        </p:grpSpPr>
        <p:pic>
          <p:nvPicPr>
            <p:cNvPr id="228202916" name="" hidden="0"/>
            <p:cNvPicPr>
              <a:picLocks noChangeAspect="1"/>
            </p:cNvPicPr>
            <p:nvPr isPhoto="0" userDrawn="0"/>
          </p:nvPicPr>
          <p:blipFill>
            <a:blip r:embed="rId3"/>
            <a:stretch/>
          </p:blipFill>
          <p:spPr bwMode="auto">
            <a:xfrm flipH="0" flipV="0">
              <a:off x="0" y="0"/>
              <a:ext cx="10419590" cy="2784828"/>
            </a:xfrm>
            <a:prstGeom prst="rect">
              <a:avLst/>
            </a:prstGeom>
          </p:spPr>
        </p:pic>
        <p:sp>
          <p:nvSpPr>
            <p:cNvPr id="1408958568" name="" hidden="0"/>
            <p:cNvSpPr txBox="1"/>
            <p:nvPr isPhoto="0" userDrawn="0"/>
          </p:nvSpPr>
          <p:spPr bwMode="auto">
            <a:xfrm flipH="0" flipV="0">
              <a:off x="0" y="2397249"/>
              <a:ext cx="2072471" cy="251208"/>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sz="1000"/>
                <a:t>Nutzersequenz im Webbrowser</a:t>
              </a:r>
              <a:endParaRPr sz="1000"/>
            </a:p>
          </p:txBody>
        </p:sp>
        <p:sp>
          <p:nvSpPr>
            <p:cNvPr id="1587905997" name="" hidden="0"/>
            <p:cNvSpPr txBox="1"/>
            <p:nvPr isPhoto="0" userDrawn="0"/>
          </p:nvSpPr>
          <p:spPr bwMode="auto">
            <a:xfrm flipH="0" flipV="0">
              <a:off x="2843173" y="2878732"/>
              <a:ext cx="2366620" cy="251208"/>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sz="1000"/>
                <a:t>Sequenzmodell mit graphischer DSL</a:t>
              </a:r>
              <a:endParaRPr sz="1000"/>
            </a:p>
          </p:txBody>
        </p:sp>
        <p:sp>
          <p:nvSpPr>
            <p:cNvPr id="771089527" name="" hidden="0"/>
            <p:cNvSpPr txBox="1"/>
            <p:nvPr isPhoto="0" userDrawn="0"/>
          </p:nvSpPr>
          <p:spPr bwMode="auto">
            <a:xfrm rot="0" flipH="0" flipV="0">
              <a:off x="4913125" y="837661"/>
              <a:ext cx="1221625" cy="612320"/>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sz="1000"/>
                <a:t>Modell-zu-Text- Transformation</a:t>
              </a:r>
              <a:endParaRPr sz="1000"/>
            </a:p>
          </p:txBody>
        </p:sp>
        <p:sp>
          <p:nvSpPr>
            <p:cNvPr id="682409879" name="" hidden="0"/>
            <p:cNvSpPr txBox="1"/>
            <p:nvPr isPhoto="0" userDrawn="0"/>
          </p:nvSpPr>
          <p:spPr bwMode="auto">
            <a:xfrm rot="0" flipH="0" flipV="0">
              <a:off x="1853735" y="691121"/>
              <a:ext cx="1109504" cy="575686"/>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sz="1000"/>
                <a:t>Entwurf eines Modells durch Entwickler</a:t>
              </a:r>
              <a:endParaRPr sz="1000"/>
            </a:p>
          </p:txBody>
        </p:sp>
        <p:sp>
          <p:nvSpPr>
            <p:cNvPr id="598990300" name="" hidden="0"/>
            <p:cNvSpPr txBox="1"/>
            <p:nvPr isPhoto="0" userDrawn="0"/>
          </p:nvSpPr>
          <p:spPr bwMode="auto">
            <a:xfrm flipH="0" flipV="0">
              <a:off x="6140289" y="2669391"/>
              <a:ext cx="2366620" cy="251208"/>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sz="1000"/>
                <a:t>Markdown mit Dokumentationstext</a:t>
              </a:r>
              <a:endParaRPr sz="1000"/>
            </a:p>
          </p:txBody>
        </p: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917197885" name="Título 1" hidden="0"/>
          <p:cNvSpPr>
            <a:spLocks noGrp="1"/>
          </p:cNvSpPr>
          <p:nvPr isPhoto="0" userDrawn="0">
            <p:ph type="title" hasCustomPrompt="0"/>
          </p:nvPr>
        </p:nvSpPr>
        <p:spPr bwMode="auto"/>
        <p:txBody>
          <a:bodyPr/>
          <a:lstStyle/>
          <a:p>
            <a:pPr>
              <a:defRPr/>
            </a:pPr>
            <a:r>
              <a:rPr lang="de-DE"/>
              <a:t>Methodologie</a:t>
            </a:r>
            <a:br>
              <a:rPr lang="de-DE"/>
            </a:br>
            <a:r>
              <a:rPr lang="de-DE" sz="1600" i="1"/>
              <a:t>graphische DSL aus </a:t>
            </a:r>
            <a:r>
              <a:rPr lang="de-DE" sz="1600" i="1">
                <a:latin typeface="URW Bookman"/>
                <a:ea typeface="URW Bookman"/>
                <a:cs typeface="URW Bookman"/>
              </a:rPr>
              <a:t>Cinco</a:t>
            </a:r>
            <a:r>
              <a:rPr lang="de-DE" sz="1600" i="1"/>
              <a:t> Metasprachen</a:t>
            </a:r>
            <a:endParaRPr/>
          </a:p>
        </p:txBody>
      </p:sp>
      <p:pic>
        <p:nvPicPr>
          <p:cNvPr id="1606120028" name="" hidden="0"/>
          <p:cNvPicPr>
            <a:picLocks noChangeAspect="1"/>
          </p:cNvPicPr>
          <p:nvPr isPhoto="0" userDrawn="0"/>
        </p:nvPicPr>
        <p:blipFill>
          <a:blip r:embed="rId3"/>
          <a:stretch/>
        </p:blipFill>
        <p:spPr bwMode="auto">
          <a:xfrm flipH="0" flipV="0">
            <a:off x="8571624" y="1990479"/>
            <a:ext cx="3365021" cy="2370895"/>
          </a:xfrm>
          <a:prstGeom prst="rect">
            <a:avLst/>
          </a:prstGeom>
        </p:spPr>
      </p:pic>
      <p:sp>
        <p:nvSpPr>
          <p:cNvPr id="1774484863" name="Marcador de contenido 2" hidden="0"/>
          <p:cNvSpPr>
            <a:spLocks noGrp="1"/>
          </p:cNvSpPr>
          <p:nvPr isPhoto="0" userDrawn="0"/>
        </p:nvSpPr>
        <p:spPr bwMode="auto">
          <a:xfrm flipH="0" flipV="0">
            <a:off x="1482927" y="1990480"/>
            <a:ext cx="7170821" cy="2772019"/>
          </a:xfrm>
        </p:spPr>
        <p:txBody>
          <a:bodyPr vertOverflow="overflow" horzOverflow="clip" vert="horz" wrap="square" lIns="91440" tIns="45720" rIns="91440" bIns="45720" numCol="1" spcCol="0" rtlCol="0" fromWordArt="0" anchor="t" anchorCtr="0" forceAA="0" upright="0" compatLnSpc="0">
            <a:normAutofit/>
          </a:bodyPr>
          <a:lstStyle>
            <a:lvl1pPr marL="228600" indent="-228600" algn="l" defTabSz="914400">
              <a:lnSpc>
                <a:spcPct val="120000"/>
              </a:lnSpc>
              <a:spcBef>
                <a:spcPts val="999"/>
              </a:spcBef>
              <a:buClr>
                <a:schemeClr val="accent1"/>
              </a:buClr>
              <a:buSzPct val="100000"/>
              <a:buFont typeface="Arial"/>
              <a:buChar char="•"/>
              <a:defRPr sz="2000">
                <a:solidFill>
                  <a:schemeClr val="tx1"/>
                </a:solidFill>
                <a:latin typeface="+mn-lt"/>
                <a:ea typeface="+mn-ea"/>
                <a:cs typeface="+mn-cs"/>
              </a:defRPr>
            </a:lvl1pPr>
            <a:lvl2pPr marL="685800" indent="-228600" algn="l" defTabSz="914400">
              <a:lnSpc>
                <a:spcPct val="120000"/>
              </a:lnSpc>
              <a:spcBef>
                <a:spcPts val="499"/>
              </a:spcBef>
              <a:buClr>
                <a:schemeClr val="accent1"/>
              </a:buClr>
              <a:buSzPct val="100000"/>
              <a:buFont typeface="Arial"/>
              <a:buChar char="•"/>
              <a:defRPr sz="1800" cap="none">
                <a:solidFill>
                  <a:schemeClr val="tx1"/>
                </a:solidFill>
                <a:latin typeface="+mn-lt"/>
                <a:ea typeface="+mn-ea"/>
                <a:cs typeface="+mn-cs"/>
              </a:defRPr>
            </a:lvl2pPr>
            <a:lvl3pPr marL="1143000" indent="-228600" algn="l" defTabSz="914400">
              <a:lnSpc>
                <a:spcPct val="120000"/>
              </a:lnSpc>
              <a:spcBef>
                <a:spcPts val="499"/>
              </a:spcBef>
              <a:buClr>
                <a:schemeClr val="accent1"/>
              </a:buClr>
              <a:buSzPct val="100000"/>
              <a:buFont typeface="Arial"/>
              <a:buChar char="•"/>
              <a:defRPr sz="1600">
                <a:solidFill>
                  <a:schemeClr val="tx1"/>
                </a:solidFill>
                <a:latin typeface="+mn-lt"/>
                <a:ea typeface="+mn-ea"/>
                <a:cs typeface="+mn-cs"/>
              </a:defRPr>
            </a:lvl3pPr>
            <a:lvl4pPr marL="1600200" indent="-228600" algn="l" defTabSz="914400">
              <a:lnSpc>
                <a:spcPct val="120000"/>
              </a:lnSpc>
              <a:spcBef>
                <a:spcPts val="499"/>
              </a:spcBef>
              <a:buClr>
                <a:schemeClr val="accent1"/>
              </a:buClr>
              <a:buSzPct val="100000"/>
              <a:buFont typeface="Arial"/>
              <a:buChar char="•"/>
              <a:defRPr sz="1400" cap="none">
                <a:solidFill>
                  <a:schemeClr val="tx1"/>
                </a:solidFill>
                <a:latin typeface="+mn-lt"/>
                <a:ea typeface="+mn-ea"/>
                <a:cs typeface="+mn-cs"/>
              </a:defRPr>
            </a:lvl4pPr>
            <a:lvl5pPr marL="2057400" indent="-228600" algn="l" defTabSz="914400">
              <a:lnSpc>
                <a:spcPct val="120000"/>
              </a:lnSpc>
              <a:spcBef>
                <a:spcPts val="499"/>
              </a:spcBef>
              <a:buClr>
                <a:schemeClr val="accent1"/>
              </a:buClr>
              <a:buSzPct val="100000"/>
              <a:buFont typeface="Arial"/>
              <a:buChar char="•"/>
              <a:defRPr sz="1200">
                <a:solidFill>
                  <a:schemeClr val="tx1"/>
                </a:solidFill>
                <a:latin typeface="+mn-lt"/>
                <a:ea typeface="+mn-ea"/>
                <a:cs typeface="+mn-cs"/>
              </a:defRPr>
            </a:lvl5pPr>
            <a:lvl6pPr marL="2514599" indent="-228600" algn="l" defTabSz="914400">
              <a:lnSpc>
                <a:spcPct val="120000"/>
              </a:lnSpc>
              <a:spcBef>
                <a:spcPts val="499"/>
              </a:spcBef>
              <a:buClr>
                <a:schemeClr val="accent1"/>
              </a:buClr>
              <a:buSzPct val="100000"/>
              <a:buFont typeface="Arial"/>
              <a:buChar char="•"/>
              <a:defRPr sz="1200">
                <a:solidFill>
                  <a:schemeClr val="tx1"/>
                </a:solidFill>
                <a:latin typeface="+mn-lt"/>
                <a:ea typeface="+mn-ea"/>
                <a:cs typeface="+mn-cs"/>
              </a:defRPr>
            </a:lvl6pPr>
            <a:lvl7pPr marL="2971800" indent="-228600" algn="l" defTabSz="914400">
              <a:lnSpc>
                <a:spcPct val="120000"/>
              </a:lnSpc>
              <a:spcBef>
                <a:spcPts val="499"/>
              </a:spcBef>
              <a:buClr>
                <a:schemeClr val="accent1"/>
              </a:buClr>
              <a:buSzPct val="100000"/>
              <a:buFont typeface="Arial"/>
              <a:buChar char="•"/>
              <a:defRPr sz="1200">
                <a:solidFill>
                  <a:schemeClr val="tx1"/>
                </a:solidFill>
                <a:latin typeface="+mn-lt"/>
                <a:ea typeface="+mn-ea"/>
                <a:cs typeface="+mn-cs"/>
              </a:defRPr>
            </a:lvl7pPr>
            <a:lvl8pPr marL="3429000" indent="-228600" algn="l" defTabSz="914400">
              <a:lnSpc>
                <a:spcPct val="120000"/>
              </a:lnSpc>
              <a:spcBef>
                <a:spcPts val="499"/>
              </a:spcBef>
              <a:buClr>
                <a:schemeClr val="accent1"/>
              </a:buClr>
              <a:buSzPct val="100000"/>
              <a:buFont typeface="Arial"/>
              <a:buChar char="•"/>
              <a:defRPr sz="1200">
                <a:solidFill>
                  <a:schemeClr val="tx1"/>
                </a:solidFill>
                <a:latin typeface="+mn-lt"/>
                <a:ea typeface="+mn-ea"/>
                <a:cs typeface="+mn-cs"/>
              </a:defRPr>
            </a:lvl8pPr>
            <a:lvl9pPr marL="3886200" indent="-228600" algn="l" defTabSz="914400">
              <a:lnSpc>
                <a:spcPct val="120000"/>
              </a:lnSpc>
              <a:spcBef>
                <a:spcPts val="499"/>
              </a:spcBef>
              <a:buClr>
                <a:schemeClr val="accent1"/>
              </a:buClr>
              <a:buSzPct val="100000"/>
              <a:buFont typeface="Arial"/>
              <a:buChar char="•"/>
              <a:defRPr sz="1200">
                <a:solidFill>
                  <a:schemeClr val="tx1"/>
                </a:solidFill>
                <a:latin typeface="+mn-lt"/>
                <a:ea typeface="+mn-ea"/>
                <a:cs typeface="+mn-cs"/>
              </a:defRPr>
            </a:lvl9pPr>
          </a:lstStyle>
          <a:p>
            <a:pPr>
              <a:defRPr/>
            </a:pPr>
            <a:r>
              <a:rPr lang="de-DE" sz="2000" b="0" i="0" u="none" strike="noStrike" cap="none" spc="0">
                <a:solidFill>
                  <a:schemeClr val="tx1"/>
                </a:solidFill>
                <a:latin typeface="Palatino Linotype"/>
                <a:ea typeface="Arial"/>
                <a:cs typeface="Arial"/>
              </a:rPr>
              <a:t>Den Grundstein liefert die Cinco Entwicklungsumgebung samt der Modellierungssprachen </a:t>
            </a:r>
            <a:endParaRPr lang="de-DE"/>
          </a:p>
          <a:p>
            <a:pPr>
              <a:defRPr/>
            </a:pPr>
            <a:r>
              <a:rPr lang="de-DE" sz="2000" b="0" i="0" u="none" strike="noStrike" cap="none" spc="0">
                <a:solidFill>
                  <a:schemeClr val="tx1"/>
                </a:solidFill>
                <a:latin typeface="Palatino Linotype"/>
                <a:ea typeface="Arial"/>
                <a:cs typeface="Arial"/>
              </a:rPr>
              <a:t>Diese Modellierungssprachen fundieren als Meta-Modellierungssprachen zur graphischen</a:t>
            </a:r>
            <a:r>
              <a:rPr lang="de-DE" sz="2000" b="0" i="0" u="none" strike="noStrike" cap="none" spc="0">
                <a:solidFill>
                  <a:schemeClr val="tx1"/>
                </a:solidFill>
                <a:latin typeface="Palatino Linotype"/>
                <a:ea typeface="Arial"/>
                <a:cs typeface="Arial"/>
              </a:rPr>
              <a:t> Sprache mit der Dokumentationsmodelle entworfen werden</a:t>
            </a:r>
            <a:endParaRPr lang="de-DE" sz="2000" b="0" i="0" u="none" strike="noStrike" cap="none" spc="0">
              <a:solidFill>
                <a:schemeClr val="tx1"/>
              </a:solidFill>
              <a:latin typeface="Palatino Linotype"/>
              <a:ea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245924961" name="Título 1" hidden="0"/>
          <p:cNvSpPr>
            <a:spLocks noGrp="1"/>
          </p:cNvSpPr>
          <p:nvPr isPhoto="0" userDrawn="0">
            <p:ph type="title" hasCustomPrompt="0"/>
          </p:nvPr>
        </p:nvSpPr>
        <p:spPr bwMode="auto"/>
        <p:txBody>
          <a:bodyPr/>
          <a:lstStyle/>
          <a:p>
            <a:pPr>
              <a:defRPr/>
            </a:pPr>
            <a:r>
              <a:rPr lang="de-DE"/>
              <a:t>Methodologie</a:t>
            </a:r>
            <a:br>
              <a:rPr lang="de-DE"/>
            </a:br>
            <a:r>
              <a:rPr lang="de-DE" sz="1600" i="1"/>
              <a:t>graphische DSL aus </a:t>
            </a:r>
            <a:r>
              <a:rPr lang="de-DE" sz="1600" i="1">
                <a:latin typeface="URW Bookman"/>
                <a:ea typeface="URW Bookman"/>
                <a:cs typeface="URW Bookman"/>
              </a:rPr>
              <a:t>Cinco</a:t>
            </a:r>
            <a:r>
              <a:rPr lang="de-DE" sz="1600" i="1"/>
              <a:t> Metasprachen</a:t>
            </a:r>
            <a:endParaRPr/>
          </a:p>
        </p:txBody>
      </p:sp>
      <p:sp>
        <p:nvSpPr>
          <p:cNvPr id="1943138706" name="Content Placeholder 2" hidden="0"/>
          <p:cNvSpPr>
            <a:spLocks noGrp="1"/>
          </p:cNvSpPr>
          <p:nvPr isPhoto="0" userDrawn="0">
            <p:ph idx="1" hasCustomPrompt="0"/>
          </p:nvPr>
        </p:nvSpPr>
        <p:spPr bwMode="auto"/>
        <p:txBody>
          <a:bodyPr anchor="t"/>
          <a:lstStyle/>
          <a:p>
            <a:pPr>
              <a:defRPr/>
            </a:pPr>
            <a:r>
              <a:rPr lang="de-DE" sz="2000" b="0" i="0" u="none" strike="noStrike" cap="none" spc="0">
                <a:solidFill>
                  <a:schemeClr val="tx1"/>
                </a:solidFill>
                <a:latin typeface="Palatino Linotype"/>
                <a:ea typeface="Arial"/>
                <a:cs typeface="Arial"/>
              </a:rPr>
              <a:t>Cinco Metasprachen (Meta Graph Language, Meta Style Language, Cinco Product Definition) spezifizieren unsere graphische Domainsprache </a:t>
            </a:r>
            <a:endParaRPr lang="de-DE" sz="2000"/>
          </a:p>
          <a:p>
            <a:pPr>
              <a:defRPr/>
            </a:pPr>
            <a:r>
              <a:rPr lang="de-DE" sz="2000" b="0" i="0" u="none" strike="noStrike" cap="none" spc="0">
                <a:solidFill>
                  <a:schemeClr val="tx1"/>
                </a:solidFill>
                <a:latin typeface="+mn-lt"/>
                <a:ea typeface="+mn-ea"/>
                <a:cs typeface="+mn-cs"/>
              </a:rPr>
              <a:t>Diese</a:t>
            </a:r>
            <a:r>
              <a:rPr lang="de-DE" sz="2000" b="0" i="0" u="none" strike="noStrike" cap="none" spc="0">
                <a:solidFill>
                  <a:schemeClr val="tx1"/>
                </a:solidFill>
                <a:latin typeface="Palatino Linotype"/>
                <a:ea typeface="Arial"/>
                <a:cs typeface="Arial"/>
              </a:rPr>
              <a:t> graphische Sprache - bestehend aus Repräsentationen der  Browser UI Elemente - wird zum Entwerfen des Dokumentationsmodels verwendet</a:t>
            </a:r>
            <a:endParaRPr lang="de-DE" sz="2000" b="0" i="0" u="none" strike="noStrike" cap="none" spc="0">
              <a:solidFill>
                <a:schemeClr val="tx1"/>
              </a:solidFill>
              <a:latin typeface="Palatino Linotype"/>
              <a:ea typeface="Arial"/>
              <a:cs typeface="Arial"/>
            </a:endParaRPr>
          </a:p>
          <a:p>
            <a:pPr>
              <a:defRPr/>
            </a:pPr>
            <a:r>
              <a:rPr lang="de-DE" sz="2000" b="0" i="0" u="none" strike="noStrike" cap="none" spc="0">
                <a:solidFill>
                  <a:schemeClr val="tx1"/>
                </a:solidFill>
                <a:latin typeface="+mn-lt"/>
                <a:ea typeface="+mn-ea"/>
                <a:cs typeface="+mn-cs"/>
              </a:rPr>
              <a:t>Das Endresultat ist eine Dokumentation in Textformat (Markdown) mit Screenshot</a:t>
            </a:r>
            <a:endParaRPr lang="de-DE" sz="2000"/>
          </a:p>
        </p:txBody>
      </p:sp>
      <p:grpSp>
        <p:nvGrpSpPr>
          <p:cNvPr id="1487921282" name="" hidden="0"/>
          <p:cNvGrpSpPr/>
          <p:nvPr isPhoto="0" userDrawn="0"/>
        </p:nvGrpSpPr>
        <p:grpSpPr bwMode="auto">
          <a:xfrm>
            <a:off x="3071936" y="4516193"/>
            <a:ext cx="6240096" cy="1161743"/>
            <a:chOff x="0" y="0"/>
            <a:chExt cx="6240096" cy="1161743"/>
          </a:xfrm>
        </p:grpSpPr>
        <p:pic>
          <p:nvPicPr>
            <p:cNvPr id="986360154" name="" hidden="0"/>
            <p:cNvPicPr>
              <a:picLocks noChangeAspect="1"/>
            </p:cNvPicPr>
            <p:nvPr isPhoto="0" userDrawn="0"/>
          </p:nvPicPr>
          <p:blipFill>
            <a:blip r:embed="rId2"/>
            <a:stretch/>
          </p:blipFill>
          <p:spPr bwMode="auto">
            <a:xfrm flipH="0" flipV="0">
              <a:off x="0" y="0"/>
              <a:ext cx="4114793" cy="1131214"/>
            </a:xfrm>
            <a:prstGeom prst="rect">
              <a:avLst/>
            </a:prstGeom>
          </p:spPr>
        </p:pic>
        <p:grpSp>
          <p:nvGrpSpPr>
            <p:cNvPr id="1372563930" name="" hidden="0"/>
            <p:cNvGrpSpPr/>
            <p:nvPr isPhoto="0" userDrawn="0"/>
          </p:nvGrpSpPr>
          <p:grpSpPr bwMode="auto">
            <a:xfrm>
              <a:off x="4114793" y="181063"/>
              <a:ext cx="2125301" cy="980680"/>
              <a:chOff x="0" y="0"/>
              <a:chExt cx="2125301" cy="980680"/>
            </a:xfrm>
          </p:grpSpPr>
          <p:cxnSp>
            <p:nvCxnSpPr>
              <p:cNvPr id="0" name="" hidden="0"/>
              <p:cNvCxnSpPr>
                <a:cxnSpLocks/>
                <a:stCxn id="986360154" idx="3"/>
              </p:cNvCxnSpPr>
              <p:nvPr isPhoto="0" userDrawn="0"/>
            </p:nvCxnSpPr>
            <p:spPr bwMode="auto">
              <a:xfrm rot="0" flipH="0" flipV="1">
                <a:off x="0" y="380376"/>
                <a:ext cx="900000" cy="0"/>
              </a:xfrm>
              <a:prstGeom prst="line">
                <a:avLst/>
              </a:prstGeom>
              <a:ln w="19049" cap="flat" cmpd="sng" algn="ctr">
                <a:solidFill>
                  <a:schemeClr val="tx1"/>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grpSp>
            <p:nvGrpSpPr>
              <p:cNvPr id="1213238108" name="" hidden="0"/>
              <p:cNvGrpSpPr/>
              <p:nvPr isPhoto="0" userDrawn="0"/>
            </p:nvGrpSpPr>
            <p:grpSpPr bwMode="auto">
              <a:xfrm>
                <a:off x="900000" y="0"/>
                <a:ext cx="1225300" cy="980680"/>
                <a:chOff x="0" y="0"/>
                <a:chExt cx="1225300" cy="980680"/>
              </a:xfrm>
            </p:grpSpPr>
            <p:pic>
              <p:nvPicPr>
                <p:cNvPr id="1071333906" name="" hidden="0"/>
                <p:cNvPicPr>
                  <a:picLocks noChangeAspect="1"/>
                </p:cNvPicPr>
                <p:nvPr isPhoto="0" userDrawn="0"/>
              </p:nvPicPr>
              <p:blipFill>
                <a:blip r:embed="rId3"/>
                <a:stretch/>
              </p:blipFill>
              <p:spPr bwMode="auto">
                <a:xfrm rot="0" flipH="0" flipV="0">
                  <a:off x="293195" y="0"/>
                  <a:ext cx="769088" cy="769088"/>
                </a:xfrm>
                <a:prstGeom prst="rect">
                  <a:avLst/>
                </a:prstGeom>
              </p:spPr>
            </p:pic>
            <p:sp>
              <p:nvSpPr>
                <p:cNvPr id="318253103" name="" hidden="0"/>
                <p:cNvSpPr txBox="1"/>
                <p:nvPr isPhoto="0" userDrawn="0"/>
              </p:nvSpPr>
              <p:spPr bwMode="auto">
                <a:xfrm rot="0" flipH="0" flipV="0">
                  <a:off x="0" y="797507"/>
                  <a:ext cx="1225300" cy="183173"/>
                </a:xfrm>
                <a:prstGeom prst="rect">
                  <a:avLst/>
                </a:prstGeom>
                <a:noFill/>
              </p:spPr>
              <p:txBody>
                <a:bodyPr vertOverflow="overflow" horzOverflow="clip" vert="horz" wrap="square" lIns="91440" tIns="45720" rIns="91440" bIns="45720" numCol="1" spcCol="0" rtlCol="0" fromWordArt="0" anchor="ctr" anchorCtr="0" forceAA="0" upright="0" compatLnSpc="0">
                  <a:noAutofit/>
                </a:bodyPr>
                <a:p>
                  <a:pPr>
                    <a:defRPr/>
                  </a:pPr>
                  <a:r>
                    <a:rPr sz="850"/>
                    <a:t>Dokumentationstext</a:t>
                  </a:r>
                  <a:endParaRPr sz="800"/>
                </a:p>
              </p:txBody>
            </p:sp>
          </p:grpSp>
        </p:grp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Galería">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a:ea typeface="Arial"/>
        <a:cs typeface="Arial"/>
      </a:majorFont>
      <a:minorFont>
        <a:latin typeface="Palatino Linotype"/>
        <a:ea typeface="Arial"/>
        <a:cs typeface="Arial"/>
      </a:minorFont>
    </a:fontScheme>
    <a:fmtScheme name="Gallery">
      <a:fillStyleLst>
        <a:solidFill>
          <a:schemeClr val="phClr"/>
        </a:solidFill>
        <a:gradFill>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solidFill>
        <a:gradFill>
          <a:gsLst>
            <a:gs pos="0">
              <a:schemeClr val="phClr">
                <a:tint val="94000"/>
                <a:satMod val="80000"/>
                <a:lumMod val="106000"/>
              </a:schemeClr>
            </a:gs>
            <a:gs pos="100000">
              <a:schemeClr val="phClr">
                <a:shade val="80000"/>
              </a:schemeClr>
            </a:gs>
          </a:gsLst>
          <a:path path="circle"/>
        </a:gradFill>
      </a:bgFillStyleLst>
    </a:fmtScheme>
  </a:themeElements>
  <a:objectDefaults>
    <a:lnDef>
      <a:spPr bwMode="auto">
        <a:ln>
          <a:tailEnd type="triangle"/>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2.xml><?xml version="1.0" encoding="utf-8"?>
<a:theme xmlns:a="http://schemas.openxmlformats.org/drawingml/2006/main" xmlns:r="http://schemas.openxmlformats.org/officeDocument/2006/relationships" xmlns:p="http://schemas.openxmlformats.org/presentationml/2006/main" name="Galería">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
      <a:majorFont>
        <a:latin typeface="Palatino Linotype"/>
        <a:ea typeface="Arial"/>
        <a:cs typeface="Arial"/>
      </a:majorFont>
      <a:minorFont>
        <a:latin typeface="Palatino Linotype"/>
        <a:ea typeface="Arial"/>
        <a:cs typeface="Arial"/>
      </a:minorFont>
    </a:fontScheme>
    <a:fmtScheme name="Gallery">
      <a:fillStyleLst>
        <a:solidFill>
          <a:schemeClr val="phClr"/>
        </a:solidFill>
        <a:gradFill>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solidFill>
        <a:gradFill>
          <a:gsLst>
            <a:gs pos="0">
              <a:schemeClr val="phClr">
                <a:tint val="94000"/>
                <a:satMod val="80000"/>
                <a:lumMod val="106000"/>
              </a:schemeClr>
            </a:gs>
            <a:gs pos="100000">
              <a:schemeClr val="phClr">
                <a:shade val="80000"/>
              </a:schemeClr>
            </a:gs>
          </a:gsLst>
          <a:path path="circle"/>
        </a:gradFill>
      </a:bgFillStyleLst>
    </a:fmtScheme>
  </a:themeElements>
  <a:objectDefaults>
    <a:lnDef>
      <a:spPr bwMode="auto">
        <a:ln>
          <a:tailEnd type="triangle"/>
        </a:ln>
      </a:spPr>
      <a:bodyPr/>
      <a:lstStyle/>
      <a:style>
        <a:lnRef idx="1">
          <a:schemeClr val="accent1"/>
        </a:lnRef>
        <a:fillRef idx="0">
          <a:schemeClr val="accent1"/>
        </a:fillRef>
        <a:effectRef idx="0">
          <a:schemeClr val="accent1"/>
        </a:effectRef>
        <a:fontRef idx="minor">
          <a:schemeClr val="tx1"/>
        </a:fontRef>
      </a:style>
    </a:lnDef>
  </a:objectDefaults>
</a:theme>
</file>

<file path=docProps/app.xml><?xml version="1.0" encoding="utf-8"?>
<Properties xmlns="http://schemas.openxmlformats.org/officeDocument/2006/extended-properties" xmlns:vt="http://schemas.openxmlformats.org/officeDocument/2006/docPropsVTypes">
  <Template>TM10001114[[fn=Galería]]</Template>
  <TotalTime>0</TotalTime>
  <Words>0</Words>
  <Application>ONLYOFFICE/6.4.2.17</Application>
  <DocSecurity>0</DocSecurity>
  <PresentationFormat>Panorámica</PresentationFormat>
  <Paragraphs>0</Paragraphs>
  <Slides>21</Slides>
  <Notes>21</Notes>
  <HiddenSlides>0</HiddenSlides>
  <MMClips>2</MMClips>
  <ScaleCrop>0</ScaleCrop>
  <HeadingPairs>
    <vt:vector size="4" baseType="variant">
      <vt:variant>
        <vt:lpstr>Theme</vt:lpstr>
      </vt:variant>
      <vt:variant>
        <vt:i4>1</vt:i4>
      </vt:variant>
      <vt:variant>
        <vt:lpstr>Slide Titles</vt:lpstr>
      </vt:variant>
      <vt:variant>
        <vt:i4>21</vt:i4>
      </vt:variant>
    </vt:vector>
  </HeadingPairs>
  <TitlesOfParts>
    <vt:vector size="22"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Bachelorabschlussvortrag</dc:title>
  <dc:subject>DSL-basierte Generation von User-Dokumentation für Webanwendungen</dc:subject>
  <dc:creator>Mukendi Mputu</dc:creator>
  <cp:keywords/>
  <dc:description>Im Rahmen einer Bachelorabschlussprüfung</dc:description>
  <dc:identifier/>
  <dc:language/>
  <cp:lastModifiedBy/>
  <cp:revision>102</cp:revision>
  <dcterms:created xsi:type="dcterms:W3CDTF">2021-05-27T05:35:17Z</dcterms:created>
  <dcterms:modified xsi:type="dcterms:W3CDTF">2022-01-14T11:06:28Z</dcterms:modified>
  <cp:category/>
  <cp:contentStatus/>
  <cp:version/>
</cp:coreProperties>
</file>